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3"/>
  </p:notesMasterIdLst>
  <p:sldIdLst>
    <p:sldId id="758" r:id="rId2"/>
    <p:sldId id="706" r:id="rId3"/>
    <p:sldId id="718" r:id="rId4"/>
    <p:sldId id="790" r:id="rId5"/>
    <p:sldId id="712" r:id="rId6"/>
    <p:sldId id="794" r:id="rId7"/>
    <p:sldId id="720" r:id="rId8"/>
    <p:sldId id="782" r:id="rId9"/>
    <p:sldId id="778" r:id="rId10"/>
    <p:sldId id="783" r:id="rId11"/>
    <p:sldId id="791" r:id="rId12"/>
    <p:sldId id="784" r:id="rId13"/>
    <p:sldId id="785" r:id="rId14"/>
    <p:sldId id="792" r:id="rId15"/>
    <p:sldId id="786" r:id="rId16"/>
    <p:sldId id="787" r:id="rId17"/>
    <p:sldId id="788" r:id="rId18"/>
    <p:sldId id="789" r:id="rId19"/>
    <p:sldId id="793" r:id="rId20"/>
    <p:sldId id="770" r:id="rId21"/>
    <p:sldId id="798" r:id="rId22"/>
  </p:sldIdLst>
  <p:sldSz cx="9144000" cy="6858000" type="screen4x3"/>
  <p:notesSz cx="6400800" cy="8686800"/>
  <p:defaultTextStyle>
    <a:defPPr>
      <a:defRPr lang="de-CH"/>
    </a:defPPr>
    <a:lvl1pPr algn="l" rtl="0" fontAlgn="base">
      <a:spcBef>
        <a:spcPct val="0"/>
      </a:spcBef>
      <a:spcAft>
        <a:spcPct val="0"/>
      </a:spcAft>
      <a:defRPr sz="1700" kern="1200">
        <a:solidFill>
          <a:schemeClr val="tx1"/>
        </a:solidFill>
        <a:latin typeface="Arial" charset="0"/>
        <a:ea typeface="ＭＳ Ｐゴシック" charset="0"/>
        <a:cs typeface="Arial" charset="0"/>
      </a:defRPr>
    </a:lvl1pPr>
    <a:lvl2pPr marL="457200" algn="l" rtl="0" fontAlgn="base">
      <a:spcBef>
        <a:spcPct val="0"/>
      </a:spcBef>
      <a:spcAft>
        <a:spcPct val="0"/>
      </a:spcAft>
      <a:defRPr sz="1700" kern="1200">
        <a:solidFill>
          <a:schemeClr val="tx1"/>
        </a:solidFill>
        <a:latin typeface="Arial" charset="0"/>
        <a:ea typeface="ＭＳ Ｐゴシック" charset="0"/>
        <a:cs typeface="Arial" charset="0"/>
      </a:defRPr>
    </a:lvl2pPr>
    <a:lvl3pPr marL="914400" algn="l" rtl="0" fontAlgn="base">
      <a:spcBef>
        <a:spcPct val="0"/>
      </a:spcBef>
      <a:spcAft>
        <a:spcPct val="0"/>
      </a:spcAft>
      <a:defRPr sz="1700" kern="1200">
        <a:solidFill>
          <a:schemeClr val="tx1"/>
        </a:solidFill>
        <a:latin typeface="Arial" charset="0"/>
        <a:ea typeface="ＭＳ Ｐゴシック" charset="0"/>
        <a:cs typeface="Arial" charset="0"/>
      </a:defRPr>
    </a:lvl3pPr>
    <a:lvl4pPr marL="1371600" algn="l" rtl="0" fontAlgn="base">
      <a:spcBef>
        <a:spcPct val="0"/>
      </a:spcBef>
      <a:spcAft>
        <a:spcPct val="0"/>
      </a:spcAft>
      <a:defRPr sz="1700" kern="1200">
        <a:solidFill>
          <a:schemeClr val="tx1"/>
        </a:solidFill>
        <a:latin typeface="Arial" charset="0"/>
        <a:ea typeface="ＭＳ Ｐゴシック" charset="0"/>
        <a:cs typeface="Arial" charset="0"/>
      </a:defRPr>
    </a:lvl4pPr>
    <a:lvl5pPr marL="1828800" algn="l" rtl="0" fontAlgn="base">
      <a:spcBef>
        <a:spcPct val="0"/>
      </a:spcBef>
      <a:spcAft>
        <a:spcPct val="0"/>
      </a:spcAft>
      <a:defRPr sz="1700" kern="1200">
        <a:solidFill>
          <a:schemeClr val="tx1"/>
        </a:solidFill>
        <a:latin typeface="Arial" charset="0"/>
        <a:ea typeface="ＭＳ Ｐゴシック" charset="0"/>
        <a:cs typeface="Arial" charset="0"/>
      </a:defRPr>
    </a:lvl5pPr>
    <a:lvl6pPr marL="2286000" algn="l" defTabSz="457200" rtl="0" eaLnBrk="1" latinLnBrk="0" hangingPunct="1">
      <a:defRPr sz="1700" kern="1200">
        <a:solidFill>
          <a:schemeClr val="tx1"/>
        </a:solidFill>
        <a:latin typeface="Arial" charset="0"/>
        <a:ea typeface="ＭＳ Ｐゴシック" charset="0"/>
        <a:cs typeface="Arial" charset="0"/>
      </a:defRPr>
    </a:lvl6pPr>
    <a:lvl7pPr marL="2743200" algn="l" defTabSz="457200" rtl="0" eaLnBrk="1" latinLnBrk="0" hangingPunct="1">
      <a:defRPr sz="1700" kern="1200">
        <a:solidFill>
          <a:schemeClr val="tx1"/>
        </a:solidFill>
        <a:latin typeface="Arial" charset="0"/>
        <a:ea typeface="ＭＳ Ｐゴシック" charset="0"/>
        <a:cs typeface="Arial" charset="0"/>
      </a:defRPr>
    </a:lvl7pPr>
    <a:lvl8pPr marL="3200400" algn="l" defTabSz="457200" rtl="0" eaLnBrk="1" latinLnBrk="0" hangingPunct="1">
      <a:defRPr sz="1700" kern="1200">
        <a:solidFill>
          <a:schemeClr val="tx1"/>
        </a:solidFill>
        <a:latin typeface="Arial" charset="0"/>
        <a:ea typeface="ＭＳ Ｐゴシック" charset="0"/>
        <a:cs typeface="Arial" charset="0"/>
      </a:defRPr>
    </a:lvl8pPr>
    <a:lvl9pPr marL="3657600" algn="l" defTabSz="457200" rtl="0" eaLnBrk="1" latinLnBrk="0" hangingPunct="1">
      <a:defRPr sz="1700" kern="1200">
        <a:solidFill>
          <a:schemeClr val="tx1"/>
        </a:solidFill>
        <a:latin typeface="Arial" charset="0"/>
        <a:ea typeface="ＭＳ Ｐゴシック" charset="0"/>
        <a:cs typeface="Arial" charset="0"/>
      </a:defRPr>
    </a:lvl9pPr>
  </p:defaultTextStyle>
  <p:extLst>
    <p:ext uri="{EFAFB233-063F-42B5-8137-9DF3F51BA10A}">
      <p15:sldGuideLst xmlns:p15="http://schemas.microsoft.com/office/powerpoint/2012/main">
        <p15:guide id="1" orient="horz" pos="816">
          <p15:clr>
            <a:srgbClr val="A4A3A4"/>
          </p15:clr>
        </p15:guide>
        <p15:guide id="2" orient="horz" pos="1392">
          <p15:clr>
            <a:srgbClr val="A4A3A4"/>
          </p15:clr>
        </p15:guide>
        <p15:guide id="3" orient="horz" pos="3840">
          <p15:clr>
            <a:srgbClr val="A4A3A4"/>
          </p15:clr>
        </p15:guide>
        <p15:guide id="4" pos="576">
          <p15:clr>
            <a:srgbClr val="A4A3A4"/>
          </p15:clr>
        </p15:guide>
        <p15:guide id="5" pos="5184">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3]"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2D050"/>
    <a:srgbClr val="0028A5"/>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94"/>
    <p:restoredTop sz="93165" autoAdjust="0"/>
  </p:normalViewPr>
  <p:slideViewPr>
    <p:cSldViewPr snapToObjects="1">
      <p:cViewPr varScale="1">
        <p:scale>
          <a:sx n="99" d="100"/>
          <a:sy n="99" d="100"/>
        </p:scale>
        <p:origin x="1968" y="72"/>
      </p:cViewPr>
      <p:guideLst>
        <p:guide orient="horz" pos="816"/>
        <p:guide orient="horz" pos="1392"/>
        <p:guide orient="horz" pos="3840"/>
        <p:guide pos="576"/>
        <p:guide pos="5184"/>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180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tiff>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773363" cy="4333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86211" tIns="43106" rIns="86211" bIns="43106" numCol="1" anchor="t" anchorCtr="0" compatLnSpc="1">
            <a:prstTxWarp prst="textNoShape">
              <a:avLst/>
            </a:prstTxWarp>
          </a:bodyPr>
          <a:lstStyle>
            <a:lvl1pPr defTabSz="862013">
              <a:defRPr sz="1100"/>
            </a:lvl1pPr>
          </a:lstStyle>
          <a:p>
            <a:endParaRPr lang="de-CH"/>
          </a:p>
        </p:txBody>
      </p:sp>
      <p:sp>
        <p:nvSpPr>
          <p:cNvPr id="5123" name="Rectangle 3"/>
          <p:cNvSpPr>
            <a:spLocks noGrp="1" noChangeArrowheads="1"/>
          </p:cNvSpPr>
          <p:nvPr>
            <p:ph type="dt" idx="1"/>
          </p:nvPr>
        </p:nvSpPr>
        <p:spPr bwMode="auto">
          <a:xfrm>
            <a:off x="3625850" y="0"/>
            <a:ext cx="2773363" cy="4333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86211" tIns="43106" rIns="86211" bIns="43106" numCol="1" anchor="t" anchorCtr="0" compatLnSpc="1">
            <a:prstTxWarp prst="textNoShape">
              <a:avLst/>
            </a:prstTxWarp>
          </a:bodyPr>
          <a:lstStyle>
            <a:lvl1pPr algn="r" defTabSz="862013">
              <a:defRPr sz="1100"/>
            </a:lvl1pPr>
          </a:lstStyle>
          <a:p>
            <a:endParaRPr lang="de-CH"/>
          </a:p>
        </p:txBody>
      </p:sp>
      <p:sp>
        <p:nvSpPr>
          <p:cNvPr id="5124" name="Rectangle 4"/>
          <p:cNvSpPr>
            <a:spLocks noGrp="1" noRot="1" noChangeAspect="1" noChangeArrowheads="1" noTextEdit="1"/>
          </p:cNvSpPr>
          <p:nvPr>
            <p:ph type="sldImg" idx="2"/>
          </p:nvPr>
        </p:nvSpPr>
        <p:spPr bwMode="auto">
          <a:xfrm>
            <a:off x="1030288" y="652463"/>
            <a:ext cx="4341812" cy="3255962"/>
          </a:xfrm>
          <a:prstGeom prst="rect">
            <a:avLst/>
          </a:prstGeom>
          <a:no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
        <p:nvSpPr>
          <p:cNvPr id="5125" name="Rectangle 5"/>
          <p:cNvSpPr>
            <a:spLocks noGrp="1" noChangeArrowheads="1"/>
          </p:cNvSpPr>
          <p:nvPr>
            <p:ph type="body" sz="quarter" idx="3"/>
          </p:nvPr>
        </p:nvSpPr>
        <p:spPr bwMode="auto">
          <a:xfrm>
            <a:off x="639763" y="4125913"/>
            <a:ext cx="5121275" cy="39084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86211" tIns="43106" rIns="86211" bIns="43106" numCol="1" anchor="t" anchorCtr="0" compatLnSpc="1">
            <a:prstTxWarp prst="textNoShape">
              <a:avLst/>
            </a:prstTxWarp>
          </a:bodyPr>
          <a:lstStyle/>
          <a:p>
            <a:pPr lvl="0"/>
            <a:r>
              <a:rPr lang="de-CH"/>
              <a:t>Textmasterformate durch Klicken bearbeiten</a:t>
            </a:r>
          </a:p>
          <a:p>
            <a:pPr lvl="1"/>
            <a:r>
              <a:rPr lang="de-CH"/>
              <a:t>Zweite Ebene</a:t>
            </a:r>
          </a:p>
          <a:p>
            <a:pPr lvl="2"/>
            <a:r>
              <a:rPr lang="de-CH"/>
              <a:t>Dritte Ebene</a:t>
            </a:r>
          </a:p>
          <a:p>
            <a:pPr lvl="3"/>
            <a:r>
              <a:rPr lang="de-CH"/>
              <a:t>Vierte Ebene</a:t>
            </a:r>
          </a:p>
          <a:p>
            <a:pPr lvl="4"/>
            <a:r>
              <a:rPr lang="de-CH"/>
              <a:t>Fünfte Ebene</a:t>
            </a:r>
          </a:p>
        </p:txBody>
      </p:sp>
      <p:sp>
        <p:nvSpPr>
          <p:cNvPr id="5126" name="Rectangle 6"/>
          <p:cNvSpPr>
            <a:spLocks noGrp="1" noChangeArrowheads="1"/>
          </p:cNvSpPr>
          <p:nvPr>
            <p:ph type="ftr" sz="quarter" idx="4"/>
          </p:nvPr>
        </p:nvSpPr>
        <p:spPr bwMode="auto">
          <a:xfrm>
            <a:off x="0" y="8251825"/>
            <a:ext cx="2773363" cy="4333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86211" tIns="43106" rIns="86211" bIns="43106" numCol="1" anchor="b" anchorCtr="0" compatLnSpc="1">
            <a:prstTxWarp prst="textNoShape">
              <a:avLst/>
            </a:prstTxWarp>
          </a:bodyPr>
          <a:lstStyle>
            <a:lvl1pPr defTabSz="862013">
              <a:defRPr sz="1100"/>
            </a:lvl1pPr>
          </a:lstStyle>
          <a:p>
            <a:endParaRPr lang="de-CH"/>
          </a:p>
        </p:txBody>
      </p:sp>
      <p:sp>
        <p:nvSpPr>
          <p:cNvPr id="5127" name="Rectangle 7"/>
          <p:cNvSpPr>
            <a:spLocks noGrp="1" noChangeArrowheads="1"/>
          </p:cNvSpPr>
          <p:nvPr>
            <p:ph type="sldNum" sz="quarter" idx="5"/>
          </p:nvPr>
        </p:nvSpPr>
        <p:spPr bwMode="auto">
          <a:xfrm>
            <a:off x="3625850" y="8251825"/>
            <a:ext cx="2773363" cy="4333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86211" tIns="43106" rIns="86211" bIns="43106" numCol="1" anchor="b" anchorCtr="0" compatLnSpc="1">
            <a:prstTxWarp prst="textNoShape">
              <a:avLst/>
            </a:prstTxWarp>
          </a:bodyPr>
          <a:lstStyle>
            <a:lvl1pPr algn="r" defTabSz="862013">
              <a:defRPr sz="1100"/>
            </a:lvl1pPr>
          </a:lstStyle>
          <a:p>
            <a:fld id="{6AF63067-3FD3-FB4B-9B50-545A54F3BC64}" type="slidenum">
              <a:rPr lang="de-CH"/>
              <a:pPr/>
              <a:t>‹#›</a:t>
            </a:fld>
            <a:endParaRPr lang="de-CH"/>
          </a:p>
        </p:txBody>
      </p:sp>
    </p:spTree>
    <p:extLst>
      <p:ext uri="{BB962C8B-B14F-4D97-AF65-F5344CB8AC3E}">
        <p14:creationId xmlns:p14="http://schemas.microsoft.com/office/powerpoint/2010/main" val="257908020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ＭＳ Ｐゴシック" charset="0"/>
        <a:cs typeface="Arial" charset="0"/>
      </a:defRPr>
    </a:lvl1pPr>
    <a:lvl2pPr marL="457200" algn="l" rtl="0" fontAlgn="base">
      <a:spcBef>
        <a:spcPct val="30000"/>
      </a:spcBef>
      <a:spcAft>
        <a:spcPct val="0"/>
      </a:spcAft>
      <a:defRPr sz="1200" kern="1200">
        <a:solidFill>
          <a:schemeClr val="tx1"/>
        </a:solidFill>
        <a:latin typeface="Arial" charset="0"/>
        <a:ea typeface="Arial" charset="0"/>
        <a:cs typeface="Arial" charset="0"/>
      </a:defRPr>
    </a:lvl2pPr>
    <a:lvl3pPr marL="914400" algn="l" rtl="0" fontAlgn="base">
      <a:spcBef>
        <a:spcPct val="30000"/>
      </a:spcBef>
      <a:spcAft>
        <a:spcPct val="0"/>
      </a:spcAft>
      <a:defRPr sz="1200" kern="1200">
        <a:solidFill>
          <a:schemeClr val="tx1"/>
        </a:solidFill>
        <a:latin typeface="Arial" charset="0"/>
        <a:ea typeface="Arial" charset="0"/>
        <a:cs typeface="Arial" charset="0"/>
      </a:defRPr>
    </a:lvl3pPr>
    <a:lvl4pPr marL="1371600" algn="l" rtl="0" fontAlgn="base">
      <a:spcBef>
        <a:spcPct val="30000"/>
      </a:spcBef>
      <a:spcAft>
        <a:spcPct val="0"/>
      </a:spcAft>
      <a:defRPr sz="1200" kern="1200">
        <a:solidFill>
          <a:schemeClr val="tx1"/>
        </a:solidFill>
        <a:latin typeface="Arial" charset="0"/>
        <a:ea typeface="Arial" charset="0"/>
        <a:cs typeface="Arial" charset="0"/>
      </a:defRPr>
    </a:lvl4pPr>
    <a:lvl5pPr marL="1828800" algn="l" rtl="0" fontAlgn="base">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Quelle: T. </a:t>
            </a:r>
            <a:r>
              <a:rPr lang="en-US" sz="1200" dirty="0" err="1"/>
              <a:t>Schieß</a:t>
            </a:r>
            <a:r>
              <a:rPr lang="en-US" sz="1200" dirty="0"/>
              <a:t> (1932): Der </a:t>
            </a:r>
            <a:r>
              <a:rPr lang="en-US" sz="1200" dirty="0" err="1"/>
              <a:t>Briefwechsel</a:t>
            </a:r>
            <a:r>
              <a:rPr lang="en-US" sz="1200" dirty="0"/>
              <a:t> Heinrich </a:t>
            </a:r>
            <a:r>
              <a:rPr lang="en-US" sz="1200" dirty="0" err="1"/>
              <a:t>Bullingers</a:t>
            </a:r>
            <a:endParaRPr lang="en-US" sz="1200" dirty="0"/>
          </a:p>
          <a:p>
            <a:r>
              <a:rPr lang="en-US" sz="1200" dirty="0"/>
              <a:t>1369 von Calvin </a:t>
            </a:r>
            <a:r>
              <a:rPr lang="en-US" sz="1200" dirty="0" err="1"/>
              <a:t>selbst</a:t>
            </a:r>
            <a:endParaRPr lang="en-US" sz="1200" dirty="0"/>
          </a:p>
          <a:p>
            <a:r>
              <a:rPr lang="en-US" sz="1200" kern="1200" dirty="0">
                <a:solidFill>
                  <a:schemeClr val="tx1"/>
                </a:solidFill>
                <a:effectLst/>
                <a:latin typeface="Arial" charset="0"/>
                <a:ea typeface="ＭＳ Ｐゴシック" charset="0"/>
                <a:cs typeface="Arial" charset="0"/>
              </a:rPr>
              <a:t>The letters are 75% in Latin and almost 24% in Early New High German, many</a:t>
            </a:r>
          </a:p>
          <a:p>
            <a:r>
              <a:rPr lang="en-US" sz="1200" kern="1200" dirty="0">
                <a:solidFill>
                  <a:schemeClr val="tx1"/>
                </a:solidFill>
                <a:effectLst/>
                <a:latin typeface="Arial" charset="0"/>
                <a:ea typeface="ＭＳ Ｐゴシック" charset="0"/>
                <a:cs typeface="Arial" charset="0"/>
              </a:rPr>
              <a:t>with a mixture of both. 3100 letters have been professionally edited and published, another</a:t>
            </a:r>
          </a:p>
          <a:p>
            <a:r>
              <a:rPr lang="en-US" sz="1200" kern="1200" dirty="0">
                <a:solidFill>
                  <a:schemeClr val="tx1"/>
                </a:solidFill>
                <a:effectLst/>
                <a:latin typeface="Arial" charset="0"/>
                <a:ea typeface="ＭＳ Ｐゴシック" charset="0"/>
                <a:cs typeface="Arial" charset="0"/>
              </a:rPr>
              <a:t>5400 letters had been manually transcribed.</a:t>
            </a:r>
          </a:p>
          <a:p>
            <a:endParaRPr lang="en-US" dirty="0"/>
          </a:p>
        </p:txBody>
      </p:sp>
      <p:sp>
        <p:nvSpPr>
          <p:cNvPr id="4" name="Slide Number Placeholder 3"/>
          <p:cNvSpPr>
            <a:spLocks noGrp="1"/>
          </p:cNvSpPr>
          <p:nvPr>
            <p:ph type="sldNum" sz="quarter" idx="5"/>
          </p:nvPr>
        </p:nvSpPr>
        <p:spPr/>
        <p:txBody>
          <a:bodyPr/>
          <a:lstStyle/>
          <a:p>
            <a:fld id="{6AF63067-3FD3-FB4B-9B50-545A54F3BC64}" type="slidenum">
              <a:rPr lang="de-CH" smtClean="0"/>
              <a:pPr/>
              <a:t>2</a:t>
            </a:fld>
            <a:endParaRPr lang="de-CH"/>
          </a:p>
        </p:txBody>
      </p:sp>
    </p:spTree>
    <p:extLst>
      <p:ext uri="{BB962C8B-B14F-4D97-AF65-F5344CB8AC3E}">
        <p14:creationId xmlns:p14="http://schemas.microsoft.com/office/powerpoint/2010/main" val="12197758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6AF63067-3FD3-FB4B-9B50-545A54F3BC64}" type="slidenum">
              <a:rPr lang="de-CH" smtClean="0"/>
              <a:pPr/>
              <a:t>3</a:t>
            </a:fld>
            <a:endParaRPr lang="de-CH"/>
          </a:p>
        </p:txBody>
      </p:sp>
    </p:spTree>
    <p:extLst>
      <p:ext uri="{BB962C8B-B14F-4D97-AF65-F5344CB8AC3E}">
        <p14:creationId xmlns:p14="http://schemas.microsoft.com/office/powerpoint/2010/main" val="2311055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6AF63067-3FD3-FB4B-9B50-545A54F3BC64}" type="slidenum">
              <a:rPr lang="de-CH" smtClean="0"/>
              <a:pPr/>
              <a:t>12</a:t>
            </a:fld>
            <a:endParaRPr lang="de-CH"/>
          </a:p>
        </p:txBody>
      </p:sp>
    </p:spTree>
    <p:extLst>
      <p:ext uri="{BB962C8B-B14F-4D97-AF65-F5344CB8AC3E}">
        <p14:creationId xmlns:p14="http://schemas.microsoft.com/office/powerpoint/2010/main" val="22666311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Images generated with </a:t>
            </a:r>
            <a:r>
              <a:rPr lang="en-US"/>
              <a:t>ChatGPT-4 on </a:t>
            </a:r>
            <a:r>
              <a:rPr lang="en-US" dirty="0"/>
              <a:t>15th November 2023</a:t>
            </a:r>
          </a:p>
        </p:txBody>
      </p:sp>
      <p:sp>
        <p:nvSpPr>
          <p:cNvPr id="4" name="Slide Number Placeholder 3"/>
          <p:cNvSpPr>
            <a:spLocks noGrp="1"/>
          </p:cNvSpPr>
          <p:nvPr>
            <p:ph type="sldNum" sz="quarter" idx="5"/>
          </p:nvPr>
        </p:nvSpPr>
        <p:spPr/>
        <p:txBody>
          <a:bodyPr/>
          <a:lstStyle/>
          <a:p>
            <a:fld id="{6AF63067-3FD3-FB4B-9B50-545A54F3BC64}" type="slidenum">
              <a:rPr lang="de-CH" smtClean="0"/>
              <a:pPr/>
              <a:t>20</a:t>
            </a:fld>
            <a:endParaRPr lang="de-CH"/>
          </a:p>
        </p:txBody>
      </p:sp>
    </p:spTree>
    <p:extLst>
      <p:ext uri="{BB962C8B-B14F-4D97-AF65-F5344CB8AC3E}">
        <p14:creationId xmlns:p14="http://schemas.microsoft.com/office/powerpoint/2010/main" val="4211277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pic>
        <p:nvPicPr>
          <p:cNvPr id="4111" name="Picture 15" descr="uzh_logo_e_pos_grau_1m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925" y="142875"/>
            <a:ext cx="2027238" cy="684213"/>
          </a:xfrm>
          <a:prstGeom prst="rect">
            <a:avLst/>
          </a:prstGeom>
          <a:noFill/>
          <a:extLst>
            <a:ext uri="{909E8E84-426E-40dd-AFC4-6F175D3DCCD1}">
              <a14:hiddenFill xmlns="" xmlns:a14="http://schemas.microsoft.com/office/drawing/2010/main">
                <a:solidFill>
                  <a:srgbClr val="FFFFFF"/>
                </a:solidFill>
              </a14:hiddenFill>
            </a:ext>
          </a:extLst>
        </p:spPr>
      </p:pic>
      <p:sp>
        <p:nvSpPr>
          <p:cNvPr id="4098" name="Rectangle 2"/>
          <p:cNvSpPr>
            <a:spLocks noGrp="1" noChangeArrowheads="1"/>
          </p:cNvSpPr>
          <p:nvPr>
            <p:ph type="ctrTitle"/>
          </p:nvPr>
        </p:nvSpPr>
        <p:spPr>
          <a:xfrm>
            <a:off x="900113" y="1989138"/>
            <a:ext cx="7343775" cy="1295400"/>
          </a:xfrm>
        </p:spPr>
        <p:txBody>
          <a:bodyPr/>
          <a:lstStyle>
            <a:lvl1pPr>
              <a:defRPr sz="3900"/>
            </a:lvl1pPr>
          </a:lstStyle>
          <a:p>
            <a:pPr lvl="0"/>
            <a:r>
              <a:rPr lang="en-US" noProof="0"/>
              <a:t>Mastertitelformat bearbeiten</a:t>
            </a:r>
          </a:p>
        </p:txBody>
      </p:sp>
      <p:sp>
        <p:nvSpPr>
          <p:cNvPr id="4099" name="Rectangle 3"/>
          <p:cNvSpPr>
            <a:spLocks noGrp="1" noChangeArrowheads="1"/>
          </p:cNvSpPr>
          <p:nvPr>
            <p:ph type="subTitle" idx="1"/>
          </p:nvPr>
        </p:nvSpPr>
        <p:spPr>
          <a:xfrm>
            <a:off x="900113" y="3429000"/>
            <a:ext cx="7343775" cy="1752600"/>
          </a:xfrm>
        </p:spPr>
        <p:txBody>
          <a:bodyPr/>
          <a:lstStyle>
            <a:lvl1pPr>
              <a:defRPr/>
            </a:lvl1pPr>
          </a:lstStyle>
          <a:p>
            <a:pPr lvl="0"/>
            <a:r>
              <a:rPr lang="en-US" noProof="0"/>
              <a:t>Master-Untertitelformat bearbeiten</a:t>
            </a:r>
          </a:p>
        </p:txBody>
      </p:sp>
      <p:sp>
        <p:nvSpPr>
          <p:cNvPr id="4104" name="Line 8"/>
          <p:cNvSpPr>
            <a:spLocks noChangeShapeType="1"/>
          </p:cNvSpPr>
          <p:nvPr/>
        </p:nvSpPr>
        <p:spPr bwMode="auto">
          <a:xfrm>
            <a:off x="0" y="1125538"/>
            <a:ext cx="9144000" cy="0"/>
          </a:xfrm>
          <a:prstGeom prst="line">
            <a:avLst/>
          </a:prstGeom>
          <a:noFill/>
          <a:ln w="15875">
            <a:solidFill>
              <a:schemeClr val="accent2"/>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de-DE"/>
          </a:p>
        </p:txBody>
      </p:sp>
      <p:sp>
        <p:nvSpPr>
          <p:cNvPr id="4105" name="Text Box 9"/>
          <p:cNvSpPr txBox="1">
            <a:spLocks noChangeArrowheads="1"/>
          </p:cNvSpPr>
          <p:nvPr/>
        </p:nvSpPr>
        <p:spPr bwMode="auto">
          <a:xfrm>
            <a:off x="900113" y="852488"/>
            <a:ext cx="7343775" cy="2270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0" tIns="36000" rIns="0" bIns="0"/>
          <a:lstStyle/>
          <a:p>
            <a:pPr>
              <a:spcBef>
                <a:spcPct val="50000"/>
              </a:spcBef>
            </a:pPr>
            <a:r>
              <a:rPr lang="en-US" sz="1400" b="1" dirty="0"/>
              <a:t>Department</a:t>
            </a:r>
            <a:r>
              <a:rPr lang="en-US" sz="1400" b="1" baseline="0" dirty="0"/>
              <a:t> of Computational Linguistics</a:t>
            </a:r>
            <a:endParaRPr lang="en-US" sz="1400" b="1" dirty="0"/>
          </a:p>
        </p:txBody>
      </p:sp>
      <p:sp>
        <p:nvSpPr>
          <p:cNvPr id="2" name="Datumsplatzhalter 3">
            <a:extLst>
              <a:ext uri="{FF2B5EF4-FFF2-40B4-BE49-F238E27FC236}">
                <a16:creationId xmlns:a16="http://schemas.microsoft.com/office/drawing/2014/main" id="{C3594E14-022C-3CEA-92EE-636826CDF9B5}"/>
              </a:ext>
            </a:extLst>
          </p:cNvPr>
          <p:cNvSpPr>
            <a:spLocks noGrp="1"/>
          </p:cNvSpPr>
          <p:nvPr>
            <p:ph type="dt" sz="half" idx="10"/>
          </p:nvPr>
        </p:nvSpPr>
        <p:spPr>
          <a:xfrm>
            <a:off x="900113" y="6524625"/>
            <a:ext cx="935037" cy="215900"/>
          </a:xfrm>
        </p:spPr>
        <p:txBody>
          <a:bodyPr/>
          <a:lstStyle>
            <a:lvl1pPr>
              <a:defRPr/>
            </a:lvl1pPr>
          </a:lstStyle>
          <a:p>
            <a:fld id="{57968835-47D4-46C7-A3A4-F5B24CCA2A2D}" type="datetime1">
              <a:rPr lang="en-US" smtClean="0"/>
              <a:t>7/3/2025</a:t>
            </a:fld>
            <a:endParaRPr lang="en-US"/>
          </a:p>
        </p:txBody>
      </p:sp>
      <p:sp>
        <p:nvSpPr>
          <p:cNvPr id="3" name="Fußzeilenplatzhalter 4">
            <a:extLst>
              <a:ext uri="{FF2B5EF4-FFF2-40B4-BE49-F238E27FC236}">
                <a16:creationId xmlns:a16="http://schemas.microsoft.com/office/drawing/2014/main" id="{ABC9DDA7-EA10-CB7D-5132-BCC7713BBF26}"/>
              </a:ext>
            </a:extLst>
          </p:cNvPr>
          <p:cNvSpPr>
            <a:spLocks noGrp="1"/>
          </p:cNvSpPr>
          <p:nvPr>
            <p:ph type="ftr" sz="quarter" idx="11"/>
          </p:nvPr>
        </p:nvSpPr>
        <p:spPr>
          <a:xfrm>
            <a:off x="1908175" y="6524625"/>
            <a:ext cx="5256213" cy="215900"/>
          </a:xfrm>
        </p:spPr>
        <p:txBody>
          <a:bodyPr/>
          <a:lstStyle>
            <a:lvl1pPr>
              <a:defRPr/>
            </a:lvl1pPr>
          </a:lstStyle>
          <a:p>
            <a:r>
              <a:rPr lang="en-US"/>
              <a:t>Dominic Fischer, Martin Volk</a:t>
            </a:r>
            <a:endParaRPr lang="en-US" dirty="0"/>
          </a:p>
        </p:txBody>
      </p:sp>
      <p:sp>
        <p:nvSpPr>
          <p:cNvPr id="4" name="Foliennummernplatzhalter 5">
            <a:extLst>
              <a:ext uri="{FF2B5EF4-FFF2-40B4-BE49-F238E27FC236}">
                <a16:creationId xmlns:a16="http://schemas.microsoft.com/office/drawing/2014/main" id="{6BBB0179-AE0F-2A33-AFAC-11FAF874DA52}"/>
              </a:ext>
            </a:extLst>
          </p:cNvPr>
          <p:cNvSpPr>
            <a:spLocks noGrp="1"/>
          </p:cNvSpPr>
          <p:nvPr>
            <p:ph type="sldNum" sz="quarter" idx="12"/>
          </p:nvPr>
        </p:nvSpPr>
        <p:spPr>
          <a:xfrm>
            <a:off x="7451725" y="6524625"/>
            <a:ext cx="792163" cy="215900"/>
          </a:xfrm>
        </p:spPr>
        <p:txBody>
          <a:bodyPr/>
          <a:lstStyle>
            <a:lvl1pPr>
              <a:defRPr/>
            </a:lvl1pPr>
          </a:lstStyle>
          <a:p>
            <a:r>
              <a:rPr lang="en-US"/>
              <a:t>Page </a:t>
            </a:r>
            <a:fld id="{5E63DF82-ECFB-0447-94C8-66F126FE0A61}"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a:t>Mastertitelformat bearbeiten</a:t>
            </a:r>
            <a:endParaRPr lang="de-DE"/>
          </a:p>
        </p:txBody>
      </p:sp>
      <p:sp>
        <p:nvSpPr>
          <p:cNvPr id="3" name="Inhaltsplatzhalter 2"/>
          <p:cNvSpPr>
            <a:spLocks noGrp="1"/>
          </p:cNvSpPr>
          <p:nvPr>
            <p:ph idx="1"/>
          </p:nvPr>
        </p:nvSpPr>
        <p:spPr/>
        <p:txBody>
          <a:bodyPr/>
          <a:lstStyle/>
          <a:p>
            <a:pPr lvl="0"/>
            <a:r>
              <a:rPr lang="de-CH"/>
              <a:t>Mastertextformat bearbeiten</a:t>
            </a:r>
          </a:p>
          <a:p>
            <a:pPr lvl="1"/>
            <a:r>
              <a:rPr lang="de-CH"/>
              <a:t>Zweite Ebene</a:t>
            </a:r>
          </a:p>
          <a:p>
            <a:pPr lvl="2"/>
            <a:r>
              <a:rPr lang="de-CH"/>
              <a:t>Dritte Ebene</a:t>
            </a:r>
          </a:p>
          <a:p>
            <a:pPr lvl="3"/>
            <a:r>
              <a:rPr lang="de-CH"/>
              <a:t>Vierte Ebene</a:t>
            </a:r>
          </a:p>
          <a:p>
            <a:pPr lvl="4"/>
            <a:r>
              <a:rPr lang="de-CH"/>
              <a:t>Fünfte Ebene</a:t>
            </a:r>
            <a:endParaRPr lang="de-DE"/>
          </a:p>
        </p:txBody>
      </p:sp>
      <p:sp>
        <p:nvSpPr>
          <p:cNvPr id="4" name="Datumsplatzhalter 3"/>
          <p:cNvSpPr>
            <a:spLocks noGrp="1"/>
          </p:cNvSpPr>
          <p:nvPr>
            <p:ph type="dt" sz="half" idx="10"/>
          </p:nvPr>
        </p:nvSpPr>
        <p:spPr/>
        <p:txBody>
          <a:bodyPr/>
          <a:lstStyle>
            <a:lvl1pPr>
              <a:defRPr/>
            </a:lvl1pPr>
          </a:lstStyle>
          <a:p>
            <a:fld id="{AD52E809-7767-4088-A813-4ADA2637A03E}" type="datetime1">
              <a:rPr lang="en-US" smtClean="0"/>
              <a:t>7/3/2025</a:t>
            </a:fld>
            <a:endParaRPr lang="en-US"/>
          </a:p>
        </p:txBody>
      </p:sp>
      <p:sp>
        <p:nvSpPr>
          <p:cNvPr id="5" name="Fußzeilenplatzhalter 4"/>
          <p:cNvSpPr>
            <a:spLocks noGrp="1"/>
          </p:cNvSpPr>
          <p:nvPr>
            <p:ph type="ftr" sz="quarter" idx="11"/>
          </p:nvPr>
        </p:nvSpPr>
        <p:spPr/>
        <p:txBody>
          <a:bodyPr/>
          <a:lstStyle>
            <a:lvl1pPr>
              <a:defRPr/>
            </a:lvl1pPr>
          </a:lstStyle>
          <a:p>
            <a:r>
              <a:rPr lang="en-US"/>
              <a:t>Dominic Fischer, Martin Volk</a:t>
            </a:r>
            <a:endParaRPr lang="en-US" dirty="0"/>
          </a:p>
        </p:txBody>
      </p:sp>
      <p:sp>
        <p:nvSpPr>
          <p:cNvPr id="6" name="Foliennummernplatzhalter 5"/>
          <p:cNvSpPr>
            <a:spLocks noGrp="1"/>
          </p:cNvSpPr>
          <p:nvPr>
            <p:ph type="sldNum" sz="quarter" idx="12"/>
          </p:nvPr>
        </p:nvSpPr>
        <p:spPr/>
        <p:txBody>
          <a:bodyPr/>
          <a:lstStyle>
            <a:lvl1pPr>
              <a:defRPr/>
            </a:lvl1pPr>
          </a:lstStyle>
          <a:p>
            <a:r>
              <a:rPr lang="en-US"/>
              <a:t>Page </a:t>
            </a:r>
            <a:fld id="{5E63DF82-ECFB-0447-94C8-66F126FE0A61}" type="slidenum">
              <a:rPr lang="en-US"/>
              <a:pPr/>
              <a:t>‹#›</a:t>
            </a:fld>
            <a:endParaRPr lang="en-US"/>
          </a:p>
        </p:txBody>
      </p:sp>
    </p:spTree>
    <p:extLst>
      <p:ext uri="{BB962C8B-B14F-4D97-AF65-F5344CB8AC3E}">
        <p14:creationId xmlns:p14="http://schemas.microsoft.com/office/powerpoint/2010/main" val="1097800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lstStyle>
            <a:lvl1pPr algn="l">
              <a:defRPr sz="4000" b="1" cap="all"/>
            </a:lvl1pPr>
          </a:lstStyle>
          <a:p>
            <a:r>
              <a:rPr lang="de-CH"/>
              <a:t>Mastertitelformat bearbeiten</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CH"/>
              <a:t>Mastertextformat bearbeiten</a:t>
            </a:r>
          </a:p>
        </p:txBody>
      </p:sp>
      <p:sp>
        <p:nvSpPr>
          <p:cNvPr id="5" name="Datumsplatzhalter 3">
            <a:extLst>
              <a:ext uri="{FF2B5EF4-FFF2-40B4-BE49-F238E27FC236}">
                <a16:creationId xmlns:a16="http://schemas.microsoft.com/office/drawing/2014/main" id="{F51EA99D-C3F7-04DC-32A4-9315303A3C61}"/>
              </a:ext>
            </a:extLst>
          </p:cNvPr>
          <p:cNvSpPr>
            <a:spLocks noGrp="1"/>
          </p:cNvSpPr>
          <p:nvPr>
            <p:ph type="dt" sz="half" idx="10"/>
          </p:nvPr>
        </p:nvSpPr>
        <p:spPr>
          <a:xfrm>
            <a:off x="900113" y="6524625"/>
            <a:ext cx="935037" cy="215900"/>
          </a:xfrm>
        </p:spPr>
        <p:txBody>
          <a:bodyPr/>
          <a:lstStyle>
            <a:lvl1pPr>
              <a:defRPr/>
            </a:lvl1pPr>
          </a:lstStyle>
          <a:p>
            <a:fld id="{07CE0D32-25A7-42F0-9AA2-FE0E3735FAAB}" type="datetime1">
              <a:rPr lang="en-US" smtClean="0"/>
              <a:t>7/3/2025</a:t>
            </a:fld>
            <a:endParaRPr lang="en-US"/>
          </a:p>
        </p:txBody>
      </p:sp>
      <p:sp>
        <p:nvSpPr>
          <p:cNvPr id="7" name="Fußzeilenplatzhalter 4">
            <a:extLst>
              <a:ext uri="{FF2B5EF4-FFF2-40B4-BE49-F238E27FC236}">
                <a16:creationId xmlns:a16="http://schemas.microsoft.com/office/drawing/2014/main" id="{E22F350B-F0AB-53C7-575E-BDFFC443B927}"/>
              </a:ext>
            </a:extLst>
          </p:cNvPr>
          <p:cNvSpPr>
            <a:spLocks noGrp="1"/>
          </p:cNvSpPr>
          <p:nvPr>
            <p:ph type="ftr" sz="quarter" idx="11"/>
          </p:nvPr>
        </p:nvSpPr>
        <p:spPr>
          <a:xfrm>
            <a:off x="1908175" y="6524625"/>
            <a:ext cx="5256213" cy="215900"/>
          </a:xfrm>
        </p:spPr>
        <p:txBody>
          <a:bodyPr/>
          <a:lstStyle>
            <a:lvl1pPr>
              <a:defRPr/>
            </a:lvl1pPr>
          </a:lstStyle>
          <a:p>
            <a:r>
              <a:rPr lang="en-US"/>
              <a:t>Dominic Fischer, Martin Volk</a:t>
            </a:r>
            <a:endParaRPr lang="en-US" dirty="0"/>
          </a:p>
        </p:txBody>
      </p:sp>
      <p:sp>
        <p:nvSpPr>
          <p:cNvPr id="8" name="Foliennummernplatzhalter 5">
            <a:extLst>
              <a:ext uri="{FF2B5EF4-FFF2-40B4-BE49-F238E27FC236}">
                <a16:creationId xmlns:a16="http://schemas.microsoft.com/office/drawing/2014/main" id="{5B1CE7C8-740C-EDAD-9743-4791976AE764}"/>
              </a:ext>
            </a:extLst>
          </p:cNvPr>
          <p:cNvSpPr>
            <a:spLocks noGrp="1"/>
          </p:cNvSpPr>
          <p:nvPr>
            <p:ph type="sldNum" sz="quarter" idx="12"/>
          </p:nvPr>
        </p:nvSpPr>
        <p:spPr>
          <a:xfrm>
            <a:off x="7451725" y="6524625"/>
            <a:ext cx="792163" cy="215900"/>
          </a:xfrm>
        </p:spPr>
        <p:txBody>
          <a:bodyPr/>
          <a:lstStyle>
            <a:lvl1pPr>
              <a:defRPr/>
            </a:lvl1pPr>
          </a:lstStyle>
          <a:p>
            <a:r>
              <a:rPr lang="en-US"/>
              <a:t>Page </a:t>
            </a:r>
            <a:fld id="{5E63DF82-ECFB-0447-94C8-66F126FE0A61}" type="slidenum">
              <a:rPr lang="en-US"/>
              <a:pPr/>
              <a:t>‹#›</a:t>
            </a:fld>
            <a:endParaRPr lang="en-US"/>
          </a:p>
        </p:txBody>
      </p:sp>
    </p:spTree>
    <p:extLst>
      <p:ext uri="{BB962C8B-B14F-4D97-AF65-F5344CB8AC3E}">
        <p14:creationId xmlns:p14="http://schemas.microsoft.com/office/powerpoint/2010/main" val="29363484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a:t>Mastertitelformat bearbeiten</a:t>
            </a:r>
            <a:endParaRPr lang="de-DE"/>
          </a:p>
        </p:txBody>
      </p:sp>
      <p:sp>
        <p:nvSpPr>
          <p:cNvPr id="3" name="Inhaltsplatzhalter 2"/>
          <p:cNvSpPr>
            <a:spLocks noGrp="1"/>
          </p:cNvSpPr>
          <p:nvPr>
            <p:ph sz="half" idx="1"/>
          </p:nvPr>
        </p:nvSpPr>
        <p:spPr>
          <a:xfrm>
            <a:off x="900113" y="2205038"/>
            <a:ext cx="3595687" cy="38877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CH"/>
              <a:t>Mastertextformat bearbeiten</a:t>
            </a:r>
          </a:p>
          <a:p>
            <a:pPr lvl="1"/>
            <a:r>
              <a:rPr lang="de-CH"/>
              <a:t>Zweite Ebene</a:t>
            </a:r>
          </a:p>
          <a:p>
            <a:pPr lvl="2"/>
            <a:r>
              <a:rPr lang="de-CH"/>
              <a:t>Dritte Ebene</a:t>
            </a:r>
          </a:p>
          <a:p>
            <a:pPr lvl="3"/>
            <a:r>
              <a:rPr lang="de-CH"/>
              <a:t>Vierte Ebene</a:t>
            </a:r>
          </a:p>
          <a:p>
            <a:pPr lvl="4"/>
            <a:r>
              <a:rPr lang="de-CH"/>
              <a:t>Fünfte Ebene</a:t>
            </a:r>
            <a:endParaRPr lang="de-DE"/>
          </a:p>
        </p:txBody>
      </p:sp>
      <p:sp>
        <p:nvSpPr>
          <p:cNvPr id="4" name="Inhaltsplatzhalter 3"/>
          <p:cNvSpPr>
            <a:spLocks noGrp="1"/>
          </p:cNvSpPr>
          <p:nvPr>
            <p:ph sz="half" idx="2"/>
          </p:nvPr>
        </p:nvSpPr>
        <p:spPr>
          <a:xfrm>
            <a:off x="4648200" y="2205038"/>
            <a:ext cx="3595688" cy="38877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CH"/>
              <a:t>Mastertextformat bearbeiten</a:t>
            </a:r>
          </a:p>
          <a:p>
            <a:pPr lvl="1"/>
            <a:r>
              <a:rPr lang="de-CH"/>
              <a:t>Zweite Ebene</a:t>
            </a:r>
          </a:p>
          <a:p>
            <a:pPr lvl="2"/>
            <a:r>
              <a:rPr lang="de-CH"/>
              <a:t>Dritte Ebene</a:t>
            </a:r>
          </a:p>
          <a:p>
            <a:pPr lvl="3"/>
            <a:r>
              <a:rPr lang="de-CH"/>
              <a:t>Vierte Ebene</a:t>
            </a:r>
          </a:p>
          <a:p>
            <a:pPr lvl="4"/>
            <a:r>
              <a:rPr lang="de-CH"/>
              <a:t>Fünfte Ebene</a:t>
            </a:r>
            <a:endParaRPr lang="de-DE"/>
          </a:p>
        </p:txBody>
      </p:sp>
      <p:sp>
        <p:nvSpPr>
          <p:cNvPr id="8" name="Datumsplatzhalter 3">
            <a:extLst>
              <a:ext uri="{FF2B5EF4-FFF2-40B4-BE49-F238E27FC236}">
                <a16:creationId xmlns:a16="http://schemas.microsoft.com/office/drawing/2014/main" id="{7FBE5E79-5EBE-BE1C-60B1-9B4247F1B1D0}"/>
              </a:ext>
            </a:extLst>
          </p:cNvPr>
          <p:cNvSpPr>
            <a:spLocks noGrp="1"/>
          </p:cNvSpPr>
          <p:nvPr>
            <p:ph type="dt" sz="half" idx="10"/>
          </p:nvPr>
        </p:nvSpPr>
        <p:spPr>
          <a:xfrm>
            <a:off x="900113" y="6524625"/>
            <a:ext cx="935037" cy="215900"/>
          </a:xfrm>
        </p:spPr>
        <p:txBody>
          <a:bodyPr/>
          <a:lstStyle>
            <a:lvl1pPr>
              <a:defRPr/>
            </a:lvl1pPr>
          </a:lstStyle>
          <a:p>
            <a:fld id="{8B25B210-7040-4376-9407-D2F6722C401D}" type="datetime1">
              <a:rPr lang="en-US" smtClean="0"/>
              <a:t>7/3/2025</a:t>
            </a:fld>
            <a:endParaRPr lang="en-US"/>
          </a:p>
        </p:txBody>
      </p:sp>
      <p:sp>
        <p:nvSpPr>
          <p:cNvPr id="9" name="Fußzeilenplatzhalter 4">
            <a:extLst>
              <a:ext uri="{FF2B5EF4-FFF2-40B4-BE49-F238E27FC236}">
                <a16:creationId xmlns:a16="http://schemas.microsoft.com/office/drawing/2014/main" id="{4823DE87-617A-0D2A-30BD-B9B60F6DE367}"/>
              </a:ext>
            </a:extLst>
          </p:cNvPr>
          <p:cNvSpPr>
            <a:spLocks noGrp="1"/>
          </p:cNvSpPr>
          <p:nvPr>
            <p:ph type="ftr" sz="quarter" idx="11"/>
          </p:nvPr>
        </p:nvSpPr>
        <p:spPr>
          <a:xfrm>
            <a:off x="1908175" y="6524625"/>
            <a:ext cx="5256213" cy="215900"/>
          </a:xfrm>
        </p:spPr>
        <p:txBody>
          <a:bodyPr/>
          <a:lstStyle>
            <a:lvl1pPr>
              <a:defRPr/>
            </a:lvl1pPr>
          </a:lstStyle>
          <a:p>
            <a:r>
              <a:rPr lang="en-US"/>
              <a:t>Dominic Fischer, Martin Volk</a:t>
            </a:r>
            <a:endParaRPr lang="en-US" dirty="0"/>
          </a:p>
        </p:txBody>
      </p:sp>
      <p:sp>
        <p:nvSpPr>
          <p:cNvPr id="10" name="Foliennummernplatzhalter 5">
            <a:extLst>
              <a:ext uri="{FF2B5EF4-FFF2-40B4-BE49-F238E27FC236}">
                <a16:creationId xmlns:a16="http://schemas.microsoft.com/office/drawing/2014/main" id="{7C4D591E-9E74-5198-CC2C-C989CCB25C0B}"/>
              </a:ext>
            </a:extLst>
          </p:cNvPr>
          <p:cNvSpPr>
            <a:spLocks noGrp="1"/>
          </p:cNvSpPr>
          <p:nvPr>
            <p:ph type="sldNum" sz="quarter" idx="12"/>
          </p:nvPr>
        </p:nvSpPr>
        <p:spPr>
          <a:xfrm>
            <a:off x="7451725" y="6524625"/>
            <a:ext cx="792163" cy="215900"/>
          </a:xfrm>
        </p:spPr>
        <p:txBody>
          <a:bodyPr/>
          <a:lstStyle>
            <a:lvl1pPr>
              <a:defRPr/>
            </a:lvl1pPr>
          </a:lstStyle>
          <a:p>
            <a:r>
              <a:rPr lang="en-US"/>
              <a:t>Page </a:t>
            </a:r>
            <a:fld id="{5E63DF82-ECFB-0447-94C8-66F126FE0A61}" type="slidenum">
              <a:rPr lang="en-US"/>
              <a:pPr/>
              <a:t>‹#›</a:t>
            </a:fld>
            <a:endParaRPr lang="en-US"/>
          </a:p>
        </p:txBody>
      </p:sp>
    </p:spTree>
    <p:extLst>
      <p:ext uri="{BB962C8B-B14F-4D97-AF65-F5344CB8AC3E}">
        <p14:creationId xmlns:p14="http://schemas.microsoft.com/office/powerpoint/2010/main" val="3769516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a:t>Mastertitelformat bearbeiten</a:t>
            </a:r>
            <a:endParaRPr lang="de-DE"/>
          </a:p>
        </p:txBody>
      </p:sp>
      <p:sp>
        <p:nvSpPr>
          <p:cNvPr id="6" name="Datumsplatzhalter 3">
            <a:extLst>
              <a:ext uri="{FF2B5EF4-FFF2-40B4-BE49-F238E27FC236}">
                <a16:creationId xmlns:a16="http://schemas.microsoft.com/office/drawing/2014/main" id="{9B300403-84D4-1FA9-65EB-A17669BE82DD}"/>
              </a:ext>
            </a:extLst>
          </p:cNvPr>
          <p:cNvSpPr>
            <a:spLocks noGrp="1"/>
          </p:cNvSpPr>
          <p:nvPr>
            <p:ph type="dt" sz="half" idx="10"/>
          </p:nvPr>
        </p:nvSpPr>
        <p:spPr>
          <a:xfrm>
            <a:off x="900113" y="6524625"/>
            <a:ext cx="935037" cy="215900"/>
          </a:xfrm>
        </p:spPr>
        <p:txBody>
          <a:bodyPr/>
          <a:lstStyle>
            <a:lvl1pPr>
              <a:defRPr/>
            </a:lvl1pPr>
          </a:lstStyle>
          <a:p>
            <a:fld id="{07BAD7D6-1440-4D27-BA19-7F0817C37001}" type="datetime1">
              <a:rPr lang="en-US" smtClean="0"/>
              <a:t>7/3/2025</a:t>
            </a:fld>
            <a:endParaRPr lang="en-US"/>
          </a:p>
        </p:txBody>
      </p:sp>
      <p:sp>
        <p:nvSpPr>
          <p:cNvPr id="7" name="Fußzeilenplatzhalter 4">
            <a:extLst>
              <a:ext uri="{FF2B5EF4-FFF2-40B4-BE49-F238E27FC236}">
                <a16:creationId xmlns:a16="http://schemas.microsoft.com/office/drawing/2014/main" id="{D06C84C9-A778-588F-90BA-AEDC5442A18F}"/>
              </a:ext>
            </a:extLst>
          </p:cNvPr>
          <p:cNvSpPr>
            <a:spLocks noGrp="1"/>
          </p:cNvSpPr>
          <p:nvPr>
            <p:ph type="ftr" sz="quarter" idx="11"/>
          </p:nvPr>
        </p:nvSpPr>
        <p:spPr>
          <a:xfrm>
            <a:off x="1908175" y="6524625"/>
            <a:ext cx="5256213" cy="215900"/>
          </a:xfrm>
        </p:spPr>
        <p:txBody>
          <a:bodyPr/>
          <a:lstStyle>
            <a:lvl1pPr>
              <a:defRPr/>
            </a:lvl1pPr>
          </a:lstStyle>
          <a:p>
            <a:r>
              <a:rPr lang="en-US"/>
              <a:t>Dominic Fischer, Martin Volk</a:t>
            </a:r>
            <a:endParaRPr lang="en-US" dirty="0"/>
          </a:p>
        </p:txBody>
      </p:sp>
      <p:sp>
        <p:nvSpPr>
          <p:cNvPr id="8" name="Foliennummernplatzhalter 5">
            <a:extLst>
              <a:ext uri="{FF2B5EF4-FFF2-40B4-BE49-F238E27FC236}">
                <a16:creationId xmlns:a16="http://schemas.microsoft.com/office/drawing/2014/main" id="{406C232C-C80F-0B66-F891-9D7A4A38EE7B}"/>
              </a:ext>
            </a:extLst>
          </p:cNvPr>
          <p:cNvSpPr>
            <a:spLocks noGrp="1"/>
          </p:cNvSpPr>
          <p:nvPr>
            <p:ph type="sldNum" sz="quarter" idx="12"/>
          </p:nvPr>
        </p:nvSpPr>
        <p:spPr>
          <a:xfrm>
            <a:off x="7451725" y="6524625"/>
            <a:ext cx="792163" cy="215900"/>
          </a:xfrm>
        </p:spPr>
        <p:txBody>
          <a:bodyPr/>
          <a:lstStyle>
            <a:lvl1pPr>
              <a:defRPr/>
            </a:lvl1pPr>
          </a:lstStyle>
          <a:p>
            <a:r>
              <a:rPr lang="en-US"/>
              <a:t>Page </a:t>
            </a:r>
            <a:fld id="{5E63DF82-ECFB-0447-94C8-66F126FE0A61}" type="slidenum">
              <a:rPr lang="en-US"/>
              <a:pPr/>
              <a:t>‹#›</a:t>
            </a:fld>
            <a:endParaRPr lang="en-US"/>
          </a:p>
        </p:txBody>
      </p:sp>
    </p:spTree>
    <p:extLst>
      <p:ext uri="{BB962C8B-B14F-4D97-AF65-F5344CB8AC3E}">
        <p14:creationId xmlns:p14="http://schemas.microsoft.com/office/powerpoint/2010/main" val="21346661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5" name="Datumsplatzhalter 3">
            <a:extLst>
              <a:ext uri="{FF2B5EF4-FFF2-40B4-BE49-F238E27FC236}">
                <a16:creationId xmlns:a16="http://schemas.microsoft.com/office/drawing/2014/main" id="{722414F8-2ADC-9EC4-B5C3-488F0CBF36E6}"/>
              </a:ext>
            </a:extLst>
          </p:cNvPr>
          <p:cNvSpPr>
            <a:spLocks noGrp="1"/>
          </p:cNvSpPr>
          <p:nvPr>
            <p:ph type="dt" sz="half" idx="10"/>
          </p:nvPr>
        </p:nvSpPr>
        <p:spPr>
          <a:xfrm>
            <a:off x="900113" y="6524625"/>
            <a:ext cx="935037" cy="215900"/>
          </a:xfrm>
        </p:spPr>
        <p:txBody>
          <a:bodyPr/>
          <a:lstStyle>
            <a:lvl1pPr>
              <a:defRPr/>
            </a:lvl1pPr>
          </a:lstStyle>
          <a:p>
            <a:fld id="{14B5168B-2554-44AE-A445-33639FFE5550}" type="datetime1">
              <a:rPr lang="en-US" smtClean="0"/>
              <a:t>7/3/2025</a:t>
            </a:fld>
            <a:endParaRPr lang="en-US"/>
          </a:p>
        </p:txBody>
      </p:sp>
      <p:sp>
        <p:nvSpPr>
          <p:cNvPr id="6" name="Fußzeilenplatzhalter 4">
            <a:extLst>
              <a:ext uri="{FF2B5EF4-FFF2-40B4-BE49-F238E27FC236}">
                <a16:creationId xmlns:a16="http://schemas.microsoft.com/office/drawing/2014/main" id="{75893DDB-946F-7054-11E4-B63755583535}"/>
              </a:ext>
            </a:extLst>
          </p:cNvPr>
          <p:cNvSpPr>
            <a:spLocks noGrp="1"/>
          </p:cNvSpPr>
          <p:nvPr>
            <p:ph type="ftr" sz="quarter" idx="11"/>
          </p:nvPr>
        </p:nvSpPr>
        <p:spPr>
          <a:xfrm>
            <a:off x="1908175" y="6524625"/>
            <a:ext cx="5256213" cy="215900"/>
          </a:xfrm>
        </p:spPr>
        <p:txBody>
          <a:bodyPr/>
          <a:lstStyle>
            <a:lvl1pPr>
              <a:defRPr/>
            </a:lvl1pPr>
          </a:lstStyle>
          <a:p>
            <a:r>
              <a:rPr lang="en-US"/>
              <a:t>Dominic Fischer, Martin Volk</a:t>
            </a:r>
            <a:endParaRPr lang="en-US" dirty="0"/>
          </a:p>
        </p:txBody>
      </p:sp>
      <p:sp>
        <p:nvSpPr>
          <p:cNvPr id="7" name="Foliennummernplatzhalter 5">
            <a:extLst>
              <a:ext uri="{FF2B5EF4-FFF2-40B4-BE49-F238E27FC236}">
                <a16:creationId xmlns:a16="http://schemas.microsoft.com/office/drawing/2014/main" id="{D80CA92F-91A6-F006-A2B4-754E6DB6792F}"/>
              </a:ext>
            </a:extLst>
          </p:cNvPr>
          <p:cNvSpPr>
            <a:spLocks noGrp="1"/>
          </p:cNvSpPr>
          <p:nvPr>
            <p:ph type="sldNum" sz="quarter" idx="12"/>
          </p:nvPr>
        </p:nvSpPr>
        <p:spPr>
          <a:xfrm>
            <a:off x="7451725" y="6524625"/>
            <a:ext cx="792163" cy="215900"/>
          </a:xfrm>
        </p:spPr>
        <p:txBody>
          <a:bodyPr/>
          <a:lstStyle>
            <a:lvl1pPr>
              <a:defRPr/>
            </a:lvl1pPr>
          </a:lstStyle>
          <a:p>
            <a:r>
              <a:rPr lang="en-US"/>
              <a:t>Page </a:t>
            </a:r>
            <a:fld id="{5E63DF82-ECFB-0447-94C8-66F126FE0A61}" type="slidenum">
              <a:rPr lang="en-US"/>
              <a:pPr/>
              <a:t>‹#›</a:t>
            </a:fld>
            <a:endParaRPr lang="en-US"/>
          </a:p>
        </p:txBody>
      </p:sp>
    </p:spTree>
    <p:extLst>
      <p:ext uri="{BB962C8B-B14F-4D97-AF65-F5344CB8AC3E}">
        <p14:creationId xmlns:p14="http://schemas.microsoft.com/office/powerpoint/2010/main" val="3337925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900113" y="1268413"/>
            <a:ext cx="7343775" cy="50323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36000" rIns="0" bIns="0" numCol="1" anchor="t" anchorCtr="0" compatLnSpc="1">
            <a:prstTxWarp prst="textNoShape">
              <a:avLst/>
            </a:prstTxWarp>
          </a:bodyPr>
          <a:lstStyle/>
          <a:p>
            <a:pPr lvl="0"/>
            <a:r>
              <a:rPr lang="en-US"/>
              <a:t>Mastertitelformat bearbeiten</a:t>
            </a:r>
          </a:p>
        </p:txBody>
      </p:sp>
      <p:sp>
        <p:nvSpPr>
          <p:cNvPr id="1027" name="Rectangle 3"/>
          <p:cNvSpPr>
            <a:spLocks noGrp="1" noChangeArrowheads="1"/>
          </p:cNvSpPr>
          <p:nvPr>
            <p:ph type="body" idx="1"/>
          </p:nvPr>
        </p:nvSpPr>
        <p:spPr bwMode="auto">
          <a:xfrm>
            <a:off x="900113" y="2205038"/>
            <a:ext cx="7343775" cy="38877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t>Mastertextformat bearbeiten</a:t>
            </a:r>
          </a:p>
          <a:p>
            <a:pPr lvl="1"/>
            <a:r>
              <a:rPr lang="en-US"/>
              <a:t>Zweite Ebene</a:t>
            </a:r>
          </a:p>
          <a:p>
            <a:pPr lvl="2"/>
            <a:r>
              <a:rPr lang="en-US"/>
              <a:t>Dritte Ebene</a:t>
            </a:r>
          </a:p>
          <a:p>
            <a:pPr lvl="3"/>
            <a:r>
              <a:rPr lang="en-US"/>
              <a:t>Vierte Ebene</a:t>
            </a:r>
          </a:p>
          <a:p>
            <a:pPr lvl="4"/>
            <a:r>
              <a:rPr lang="en-US"/>
              <a:t>Fünfte Ebene</a:t>
            </a:r>
          </a:p>
        </p:txBody>
      </p:sp>
      <p:sp>
        <p:nvSpPr>
          <p:cNvPr id="1028" name="Rectangle 4"/>
          <p:cNvSpPr>
            <a:spLocks noGrp="1" noChangeArrowheads="1"/>
          </p:cNvSpPr>
          <p:nvPr>
            <p:ph type="dt" sz="half" idx="2"/>
          </p:nvPr>
        </p:nvSpPr>
        <p:spPr bwMode="auto">
          <a:xfrm>
            <a:off x="900113" y="6524625"/>
            <a:ext cx="935037"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fld id="{36A79D22-D7E9-4ACB-9CBB-0C6344C14796}" type="datetime1">
              <a:rPr lang="en-US" smtClean="0"/>
              <a:t>7/3/2025</a:t>
            </a:fld>
            <a:endParaRPr lang="en-US"/>
          </a:p>
        </p:txBody>
      </p:sp>
      <p:sp>
        <p:nvSpPr>
          <p:cNvPr id="1029" name="Rectangle 5"/>
          <p:cNvSpPr>
            <a:spLocks noGrp="1" noChangeArrowheads="1"/>
          </p:cNvSpPr>
          <p:nvPr>
            <p:ph type="ftr" sz="quarter" idx="3"/>
          </p:nvPr>
        </p:nvSpPr>
        <p:spPr bwMode="auto">
          <a:xfrm>
            <a:off x="1908175" y="6524625"/>
            <a:ext cx="5256213"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defRPr sz="1000"/>
            </a:lvl1pPr>
          </a:lstStyle>
          <a:p>
            <a:r>
              <a:rPr lang="en-US"/>
              <a:t>Dominic Fischer, Martin Volk</a:t>
            </a:r>
            <a:endParaRPr lang="en-US" dirty="0"/>
          </a:p>
        </p:txBody>
      </p:sp>
      <p:sp>
        <p:nvSpPr>
          <p:cNvPr id="1030" name="Rectangle 6"/>
          <p:cNvSpPr>
            <a:spLocks noGrp="1" noChangeArrowheads="1"/>
          </p:cNvSpPr>
          <p:nvPr>
            <p:ph type="sldNum" sz="quarter" idx="4"/>
          </p:nvPr>
        </p:nvSpPr>
        <p:spPr bwMode="auto">
          <a:xfrm>
            <a:off x="7451725" y="6524625"/>
            <a:ext cx="792163" cy="2159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r">
              <a:defRPr sz="1000"/>
            </a:lvl1pPr>
          </a:lstStyle>
          <a:p>
            <a:r>
              <a:rPr lang="en-US"/>
              <a:t>Page </a:t>
            </a:r>
            <a:fld id="{1E78324C-0427-2545-B9D3-74091019BA4F}" type="slidenum">
              <a:rPr lang="en-US"/>
              <a:pPr/>
              <a:t>‹#›</a:t>
            </a:fld>
            <a:endParaRPr lang="en-US"/>
          </a:p>
        </p:txBody>
      </p:sp>
      <p:sp>
        <p:nvSpPr>
          <p:cNvPr id="1034" name="Line 10"/>
          <p:cNvSpPr>
            <a:spLocks noChangeShapeType="1"/>
          </p:cNvSpPr>
          <p:nvPr/>
        </p:nvSpPr>
        <p:spPr bwMode="auto">
          <a:xfrm>
            <a:off x="0" y="1125538"/>
            <a:ext cx="9144000" cy="0"/>
          </a:xfrm>
          <a:prstGeom prst="line">
            <a:avLst/>
          </a:prstGeom>
          <a:noFill/>
          <a:ln w="15875">
            <a:solidFill>
              <a:schemeClr val="accent2"/>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de-DE"/>
          </a:p>
        </p:txBody>
      </p:sp>
      <p:pic>
        <p:nvPicPr>
          <p:cNvPr id="1037" name="Picture 13" descr="uzh_logo_e_pos_grau_1mm"/>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61925" y="142875"/>
            <a:ext cx="2027238" cy="684213"/>
          </a:xfrm>
          <a:prstGeom prst="rect">
            <a:avLst/>
          </a:prstGeom>
          <a:noFill/>
          <a:extLst>
            <a:ext uri="{909E8E84-426E-40dd-AFC4-6F175D3DCCD1}">
              <a14:hiddenFill xmlns="" xmlns:a14="http://schemas.microsoft.com/office/drawing/2010/main">
                <a:solidFill>
                  <a:srgbClr val="FFFFFF"/>
                </a:solidFill>
              </a14:hiddenFill>
            </a:ext>
          </a:extLst>
        </p:spPr>
      </p:pic>
      <p:sp>
        <p:nvSpPr>
          <p:cNvPr id="1038" name="Text Box 14"/>
          <p:cNvSpPr txBox="1">
            <a:spLocks noChangeArrowheads="1"/>
          </p:cNvSpPr>
          <p:nvPr/>
        </p:nvSpPr>
        <p:spPr bwMode="auto">
          <a:xfrm>
            <a:off x="900113" y="852488"/>
            <a:ext cx="7343775" cy="2270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0" tIns="36000" rIns="0" bIns="0"/>
          <a:lstStyle/>
          <a:p>
            <a:pPr>
              <a:spcBef>
                <a:spcPct val="50000"/>
              </a:spcBef>
            </a:pPr>
            <a:r>
              <a:rPr lang="en-US" sz="1400" b="1"/>
              <a:t>Department</a:t>
            </a:r>
            <a:r>
              <a:rPr lang="en-US" sz="1400" b="1" baseline="0"/>
              <a:t> </a:t>
            </a:r>
            <a:r>
              <a:rPr lang="en-US" sz="1400" b="1" baseline="0" dirty="0"/>
              <a:t>of Computational Linguistics</a:t>
            </a:r>
            <a:endParaRPr lang="en-US" sz="1400" b="1"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Lst>
  <p:hf hdr="0"/>
  <p:txStyles>
    <p:titleStyle>
      <a:lvl1pPr algn="l" rtl="0" fontAlgn="base">
        <a:spcBef>
          <a:spcPct val="0"/>
        </a:spcBef>
        <a:spcAft>
          <a:spcPct val="0"/>
        </a:spcAft>
        <a:defRPr sz="2400" b="1">
          <a:solidFill>
            <a:schemeClr val="tx2"/>
          </a:solidFill>
          <a:latin typeface="+mj-lt"/>
          <a:ea typeface="+mj-ea"/>
          <a:cs typeface="+mj-cs"/>
        </a:defRPr>
      </a:lvl1pPr>
      <a:lvl2pPr algn="l" rtl="0" fontAlgn="base">
        <a:spcBef>
          <a:spcPct val="0"/>
        </a:spcBef>
        <a:spcAft>
          <a:spcPct val="0"/>
        </a:spcAft>
        <a:defRPr sz="2400" b="1">
          <a:solidFill>
            <a:schemeClr val="tx2"/>
          </a:solidFill>
          <a:latin typeface="Arial" charset="0"/>
          <a:ea typeface="ＭＳ Ｐゴシック" charset="0"/>
          <a:cs typeface="Arial" charset="0"/>
        </a:defRPr>
      </a:lvl2pPr>
      <a:lvl3pPr algn="l" rtl="0" fontAlgn="base">
        <a:spcBef>
          <a:spcPct val="0"/>
        </a:spcBef>
        <a:spcAft>
          <a:spcPct val="0"/>
        </a:spcAft>
        <a:defRPr sz="2400" b="1">
          <a:solidFill>
            <a:schemeClr val="tx2"/>
          </a:solidFill>
          <a:latin typeface="Arial" charset="0"/>
          <a:ea typeface="ＭＳ Ｐゴシック" charset="0"/>
          <a:cs typeface="Arial" charset="0"/>
        </a:defRPr>
      </a:lvl3pPr>
      <a:lvl4pPr algn="l" rtl="0" fontAlgn="base">
        <a:spcBef>
          <a:spcPct val="0"/>
        </a:spcBef>
        <a:spcAft>
          <a:spcPct val="0"/>
        </a:spcAft>
        <a:defRPr sz="2400" b="1">
          <a:solidFill>
            <a:schemeClr val="tx2"/>
          </a:solidFill>
          <a:latin typeface="Arial" charset="0"/>
          <a:ea typeface="ＭＳ Ｐゴシック" charset="0"/>
          <a:cs typeface="Arial" charset="0"/>
        </a:defRPr>
      </a:lvl4pPr>
      <a:lvl5pPr algn="l" rtl="0" fontAlgn="base">
        <a:spcBef>
          <a:spcPct val="0"/>
        </a:spcBef>
        <a:spcAft>
          <a:spcPct val="0"/>
        </a:spcAft>
        <a:defRPr sz="2400" b="1">
          <a:solidFill>
            <a:schemeClr val="tx2"/>
          </a:solidFill>
          <a:latin typeface="Arial" charset="0"/>
          <a:ea typeface="ＭＳ Ｐゴシック" charset="0"/>
          <a:cs typeface="Arial" charset="0"/>
        </a:defRPr>
      </a:lvl5pPr>
      <a:lvl6pPr marL="457200" algn="l" rtl="0" fontAlgn="base">
        <a:spcBef>
          <a:spcPct val="0"/>
        </a:spcBef>
        <a:spcAft>
          <a:spcPct val="0"/>
        </a:spcAft>
        <a:defRPr sz="2400" b="1">
          <a:solidFill>
            <a:schemeClr val="tx2"/>
          </a:solidFill>
          <a:latin typeface="Arial" charset="0"/>
          <a:ea typeface="ＭＳ Ｐゴシック" charset="0"/>
          <a:cs typeface="Arial" charset="0"/>
        </a:defRPr>
      </a:lvl6pPr>
      <a:lvl7pPr marL="914400" algn="l" rtl="0" fontAlgn="base">
        <a:spcBef>
          <a:spcPct val="0"/>
        </a:spcBef>
        <a:spcAft>
          <a:spcPct val="0"/>
        </a:spcAft>
        <a:defRPr sz="2400" b="1">
          <a:solidFill>
            <a:schemeClr val="tx2"/>
          </a:solidFill>
          <a:latin typeface="Arial" charset="0"/>
          <a:ea typeface="ＭＳ Ｐゴシック" charset="0"/>
          <a:cs typeface="Arial" charset="0"/>
        </a:defRPr>
      </a:lvl7pPr>
      <a:lvl8pPr marL="1371600" algn="l" rtl="0" fontAlgn="base">
        <a:spcBef>
          <a:spcPct val="0"/>
        </a:spcBef>
        <a:spcAft>
          <a:spcPct val="0"/>
        </a:spcAft>
        <a:defRPr sz="2400" b="1">
          <a:solidFill>
            <a:schemeClr val="tx2"/>
          </a:solidFill>
          <a:latin typeface="Arial" charset="0"/>
          <a:ea typeface="ＭＳ Ｐゴシック" charset="0"/>
          <a:cs typeface="Arial" charset="0"/>
        </a:defRPr>
      </a:lvl8pPr>
      <a:lvl9pPr marL="1828800" algn="l" rtl="0" fontAlgn="base">
        <a:spcBef>
          <a:spcPct val="0"/>
        </a:spcBef>
        <a:spcAft>
          <a:spcPct val="0"/>
        </a:spcAft>
        <a:defRPr sz="2400" b="1">
          <a:solidFill>
            <a:schemeClr val="tx2"/>
          </a:solidFill>
          <a:latin typeface="Arial" charset="0"/>
          <a:ea typeface="ＭＳ Ｐゴシック" charset="0"/>
          <a:cs typeface="Arial" charset="0"/>
        </a:defRPr>
      </a:lvl9pPr>
    </p:titleStyle>
    <p:bodyStyle>
      <a:lvl1pPr algn="l" rtl="0" fontAlgn="base">
        <a:spcBef>
          <a:spcPct val="40000"/>
        </a:spcBef>
        <a:spcAft>
          <a:spcPct val="0"/>
        </a:spcAft>
        <a:buFont typeface="Arial" charset="0"/>
        <a:defRPr sz="1700">
          <a:solidFill>
            <a:schemeClr val="tx1"/>
          </a:solidFill>
          <a:latin typeface="+mn-lt"/>
          <a:ea typeface="+mn-ea"/>
          <a:cs typeface="+mn-cs"/>
        </a:defRPr>
      </a:lvl1pPr>
      <a:lvl2pPr marL="346075" indent="-344488" algn="l" rtl="0" fontAlgn="base">
        <a:spcBef>
          <a:spcPct val="40000"/>
        </a:spcBef>
        <a:spcAft>
          <a:spcPct val="0"/>
        </a:spcAft>
        <a:buFont typeface="Arial" charset="0"/>
        <a:buChar char="–"/>
        <a:defRPr sz="1700">
          <a:solidFill>
            <a:schemeClr val="tx1"/>
          </a:solidFill>
          <a:latin typeface="+mn-lt"/>
          <a:ea typeface="Arial" charset="0"/>
          <a:cs typeface="+mn-cs"/>
        </a:defRPr>
      </a:lvl2pPr>
      <a:lvl3pPr marL="714375" indent="-366713" algn="l" rtl="0" fontAlgn="base">
        <a:spcBef>
          <a:spcPct val="40000"/>
        </a:spcBef>
        <a:spcAft>
          <a:spcPct val="0"/>
        </a:spcAft>
        <a:buFont typeface="Arial" charset="0"/>
        <a:buChar char="–"/>
        <a:defRPr sz="1700">
          <a:solidFill>
            <a:schemeClr val="tx1"/>
          </a:solidFill>
          <a:latin typeface="+mn-lt"/>
          <a:ea typeface="Arial" charset="0"/>
          <a:cs typeface="+mn-cs"/>
        </a:defRPr>
      </a:lvl3pPr>
      <a:lvl4pPr marL="1069975" indent="-354013" algn="l" rtl="0" fontAlgn="base">
        <a:spcBef>
          <a:spcPct val="40000"/>
        </a:spcBef>
        <a:spcAft>
          <a:spcPct val="0"/>
        </a:spcAft>
        <a:buFont typeface="Arial" charset="0"/>
        <a:buChar char="–"/>
        <a:defRPr sz="1700">
          <a:solidFill>
            <a:schemeClr val="tx1"/>
          </a:solidFill>
          <a:latin typeface="+mn-lt"/>
          <a:ea typeface="Arial" charset="0"/>
          <a:cs typeface="+mn-cs"/>
        </a:defRPr>
      </a:lvl4pPr>
      <a:lvl5pPr marL="1438275" indent="-366713" algn="l" rtl="0" fontAlgn="base">
        <a:spcBef>
          <a:spcPct val="40000"/>
        </a:spcBef>
        <a:spcAft>
          <a:spcPct val="0"/>
        </a:spcAft>
        <a:buFont typeface="Arial" charset="0"/>
        <a:buChar char="–"/>
        <a:defRPr sz="1700">
          <a:solidFill>
            <a:schemeClr val="tx1"/>
          </a:solidFill>
          <a:latin typeface="+mn-lt"/>
          <a:ea typeface="Arial" charset="0"/>
          <a:cs typeface="+mn-cs"/>
        </a:defRPr>
      </a:lvl5pPr>
      <a:lvl6pPr marL="1895475" indent="-366713" algn="l" rtl="0" fontAlgn="base">
        <a:spcBef>
          <a:spcPct val="40000"/>
        </a:spcBef>
        <a:spcAft>
          <a:spcPct val="0"/>
        </a:spcAft>
        <a:buFont typeface="Arial" charset="0"/>
        <a:buChar char="–"/>
        <a:defRPr sz="1700">
          <a:solidFill>
            <a:schemeClr val="tx1"/>
          </a:solidFill>
          <a:latin typeface="+mn-lt"/>
          <a:ea typeface="Arial" charset="0"/>
          <a:cs typeface="+mn-cs"/>
        </a:defRPr>
      </a:lvl6pPr>
      <a:lvl7pPr marL="2352675" indent="-366713" algn="l" rtl="0" fontAlgn="base">
        <a:spcBef>
          <a:spcPct val="40000"/>
        </a:spcBef>
        <a:spcAft>
          <a:spcPct val="0"/>
        </a:spcAft>
        <a:buFont typeface="Arial" charset="0"/>
        <a:buChar char="–"/>
        <a:defRPr sz="1700">
          <a:solidFill>
            <a:schemeClr val="tx1"/>
          </a:solidFill>
          <a:latin typeface="+mn-lt"/>
          <a:ea typeface="Arial" charset="0"/>
          <a:cs typeface="+mn-cs"/>
        </a:defRPr>
      </a:lvl7pPr>
      <a:lvl8pPr marL="2809875" indent="-366713" algn="l" rtl="0" fontAlgn="base">
        <a:spcBef>
          <a:spcPct val="40000"/>
        </a:spcBef>
        <a:spcAft>
          <a:spcPct val="0"/>
        </a:spcAft>
        <a:buFont typeface="Arial" charset="0"/>
        <a:buChar char="–"/>
        <a:defRPr sz="1700">
          <a:solidFill>
            <a:schemeClr val="tx1"/>
          </a:solidFill>
          <a:latin typeface="+mn-lt"/>
          <a:ea typeface="Arial" charset="0"/>
          <a:cs typeface="+mn-cs"/>
        </a:defRPr>
      </a:lvl8pPr>
      <a:lvl9pPr marL="3267075" indent="-366713" algn="l" rtl="0" fontAlgn="base">
        <a:spcBef>
          <a:spcPct val="40000"/>
        </a:spcBef>
        <a:spcAft>
          <a:spcPct val="0"/>
        </a:spcAft>
        <a:buFont typeface="Arial" charset="0"/>
        <a:buChar char="–"/>
        <a:defRPr sz="1700">
          <a:solidFill>
            <a:schemeClr val="tx1"/>
          </a:solidFill>
          <a:latin typeface="+mn-lt"/>
          <a:ea typeface="Arial" charset="0"/>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bullinger-digital.ch/"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27584" y="1308215"/>
            <a:ext cx="7344295" cy="1724266"/>
          </a:xfrm>
        </p:spPr>
        <p:txBody>
          <a:bodyPr/>
          <a:lstStyle/>
          <a:p>
            <a:pPr algn="ctr"/>
            <a:r>
              <a:rPr lang="en-US" sz="2800" dirty="0"/>
              <a:t>LLMs for </a:t>
            </a:r>
            <a:r>
              <a:rPr lang="en-US" sz="2800"/>
              <a:t>Bullinger Digital</a:t>
            </a:r>
            <a:br>
              <a:rPr lang="en-US" sz="3200" dirty="0"/>
            </a:br>
            <a:r>
              <a:rPr lang="en-US" sz="2400" dirty="0">
                <a:solidFill>
                  <a:srgbClr val="002060"/>
                </a:solidFill>
                <a:hlinkClick r:id="rId2">
                  <a:extLst>
                    <a:ext uri="{A12FA001-AC4F-418D-AE19-62706E023703}">
                      <ahyp:hlinkClr xmlns:ahyp="http://schemas.microsoft.com/office/drawing/2018/hyperlinkcolor" val="tx"/>
                    </a:ext>
                  </a:extLst>
                </a:hlinkClick>
              </a:rPr>
              <a:t>www.bullinger-digital.ch</a:t>
            </a:r>
            <a:r>
              <a:rPr lang="en-US" sz="2400" dirty="0">
                <a:solidFill>
                  <a:srgbClr val="002060"/>
                </a:solidFill>
              </a:rPr>
              <a:t> </a:t>
            </a:r>
            <a:br>
              <a:rPr lang="en-US" sz="2400" dirty="0"/>
            </a:br>
            <a:endParaRPr lang="en-US" sz="3200" b="0" dirty="0"/>
          </a:p>
        </p:txBody>
      </p:sp>
      <p:sp>
        <p:nvSpPr>
          <p:cNvPr id="3" name="Subtitle 2"/>
          <p:cNvSpPr>
            <a:spLocks noGrp="1"/>
          </p:cNvSpPr>
          <p:nvPr>
            <p:ph type="subTitle" idx="1"/>
          </p:nvPr>
        </p:nvSpPr>
        <p:spPr>
          <a:xfrm>
            <a:off x="1902180" y="5805264"/>
            <a:ext cx="4968552" cy="1944216"/>
          </a:xfrm>
        </p:spPr>
        <p:txBody>
          <a:bodyPr/>
          <a:lstStyle/>
          <a:p>
            <a:pPr algn="ctr"/>
            <a:r>
              <a:rPr lang="en-US" sz="1800" dirty="0"/>
              <a:t>Dominic Fischer, Martin Volk</a:t>
            </a:r>
          </a:p>
          <a:p>
            <a:pPr algn="ctr"/>
            <a:r>
              <a:rPr lang="en-US" sz="1800" dirty="0"/>
              <a:t>Patricia </a:t>
            </a:r>
            <a:r>
              <a:rPr lang="en-US" sz="1800" dirty="0" err="1"/>
              <a:t>Scheurer</a:t>
            </a:r>
            <a:r>
              <a:rPr lang="en-US" sz="1800" dirty="0"/>
              <a:t>, Phillip </a:t>
            </a:r>
            <a:r>
              <a:rPr lang="en-US" sz="1800" dirty="0" err="1"/>
              <a:t>Ströbel</a:t>
            </a:r>
            <a:endParaRPr lang="en-US" sz="1800" dirty="0"/>
          </a:p>
          <a:p>
            <a:endParaRPr lang="en-US" sz="2400" dirty="0"/>
          </a:p>
          <a:p>
            <a:endParaRPr lang="en-US" dirty="0"/>
          </a:p>
        </p:txBody>
      </p:sp>
      <p:pic>
        <p:nvPicPr>
          <p:cNvPr id="5" name="Picture 4">
            <a:extLst>
              <a:ext uri="{FF2B5EF4-FFF2-40B4-BE49-F238E27FC236}">
                <a16:creationId xmlns:a16="http://schemas.microsoft.com/office/drawing/2014/main" id="{5AC6F6C7-D1E8-CD47-BF47-5D89B2D00D08}"/>
              </a:ext>
            </a:extLst>
          </p:cNvPr>
          <p:cNvPicPr>
            <a:picLocks noChangeAspect="1"/>
          </p:cNvPicPr>
          <p:nvPr/>
        </p:nvPicPr>
        <p:blipFill>
          <a:blip r:embed="rId3"/>
          <a:stretch>
            <a:fillRect/>
          </a:stretch>
        </p:blipFill>
        <p:spPr>
          <a:xfrm>
            <a:off x="3203848" y="2276872"/>
            <a:ext cx="2365216" cy="3378878"/>
          </a:xfrm>
          <a:prstGeom prst="rect">
            <a:avLst/>
          </a:prstGeom>
        </p:spPr>
      </p:pic>
    </p:spTree>
    <p:extLst>
      <p:ext uri="{BB962C8B-B14F-4D97-AF65-F5344CB8AC3E}">
        <p14:creationId xmlns:p14="http://schemas.microsoft.com/office/powerpoint/2010/main" val="1872928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0A780-9825-1246-AF24-B8557555AFA4}"/>
              </a:ext>
            </a:extLst>
          </p:cNvPr>
          <p:cNvSpPr>
            <a:spLocks noGrp="1"/>
          </p:cNvSpPr>
          <p:nvPr>
            <p:ph type="title"/>
          </p:nvPr>
        </p:nvSpPr>
        <p:spPr>
          <a:xfrm>
            <a:off x="900113" y="1268413"/>
            <a:ext cx="8064375" cy="503237"/>
          </a:xfrm>
        </p:spPr>
        <p:txBody>
          <a:bodyPr/>
          <a:lstStyle/>
          <a:p>
            <a:r>
              <a:rPr lang="en-US" dirty="0"/>
              <a:t>Machine </a:t>
            </a:r>
            <a:r>
              <a:rPr lang="en-US"/>
              <a:t>Translation Examples: ENH-DE to EN</a:t>
            </a:r>
            <a:endParaRPr lang="en-US" dirty="0"/>
          </a:p>
        </p:txBody>
      </p:sp>
      <p:sp>
        <p:nvSpPr>
          <p:cNvPr id="4" name="Date Placeholder 3">
            <a:extLst>
              <a:ext uri="{FF2B5EF4-FFF2-40B4-BE49-F238E27FC236}">
                <a16:creationId xmlns:a16="http://schemas.microsoft.com/office/drawing/2014/main" id="{C90AF098-44D7-E44F-AB3B-F92ACAAEE6F6}"/>
              </a:ext>
            </a:extLst>
          </p:cNvPr>
          <p:cNvSpPr>
            <a:spLocks noGrp="1"/>
          </p:cNvSpPr>
          <p:nvPr>
            <p:ph type="dt" sz="half" idx="10"/>
          </p:nvPr>
        </p:nvSpPr>
        <p:spPr/>
        <p:txBody>
          <a:bodyPr/>
          <a:lstStyle/>
          <a:p>
            <a:fld id="{68BD54C4-345C-45D7-A6E0-A52681F0D75A}" type="datetime1">
              <a:rPr lang="en-US" smtClean="0"/>
              <a:t>7/3/2025</a:t>
            </a:fld>
            <a:endParaRPr lang="en-US"/>
          </a:p>
        </p:txBody>
      </p:sp>
      <p:sp>
        <p:nvSpPr>
          <p:cNvPr id="6" name="Slide Number Placeholder 5">
            <a:extLst>
              <a:ext uri="{FF2B5EF4-FFF2-40B4-BE49-F238E27FC236}">
                <a16:creationId xmlns:a16="http://schemas.microsoft.com/office/drawing/2014/main" id="{7E887295-DF04-064D-B312-9CA2FC80E7C8}"/>
              </a:ext>
            </a:extLst>
          </p:cNvPr>
          <p:cNvSpPr>
            <a:spLocks noGrp="1"/>
          </p:cNvSpPr>
          <p:nvPr>
            <p:ph type="sldNum" sz="quarter" idx="12"/>
          </p:nvPr>
        </p:nvSpPr>
        <p:spPr/>
        <p:txBody>
          <a:bodyPr/>
          <a:lstStyle/>
          <a:p>
            <a:r>
              <a:rPr lang="en-US"/>
              <a:t>Page </a:t>
            </a:r>
            <a:fld id="{5E63DF82-ECFB-0447-94C8-66F126FE0A61}" type="slidenum">
              <a:rPr lang="en-US" smtClean="0"/>
              <a:pPr/>
              <a:t>10</a:t>
            </a:fld>
            <a:endParaRPr lang="en-US"/>
          </a:p>
        </p:txBody>
      </p:sp>
      <p:sp>
        <p:nvSpPr>
          <p:cNvPr id="9" name="TextBox 8">
            <a:extLst>
              <a:ext uri="{FF2B5EF4-FFF2-40B4-BE49-F238E27FC236}">
                <a16:creationId xmlns:a16="http://schemas.microsoft.com/office/drawing/2014/main" id="{241D13D0-0D42-83B6-97AA-7E22E6647DDB}"/>
              </a:ext>
            </a:extLst>
          </p:cNvPr>
          <p:cNvSpPr txBox="1"/>
          <p:nvPr/>
        </p:nvSpPr>
        <p:spPr>
          <a:xfrm>
            <a:off x="863341" y="6165848"/>
            <a:ext cx="6984181" cy="276999"/>
          </a:xfrm>
          <a:prstGeom prst="rect">
            <a:avLst/>
          </a:prstGeom>
          <a:noFill/>
        </p:spPr>
        <p:txBody>
          <a:bodyPr wrap="square" rtlCol="0">
            <a:spAutoFit/>
          </a:bodyPr>
          <a:lstStyle/>
          <a:p>
            <a:r>
              <a:rPr lang="en-US" sz="1200"/>
              <a:t>Heinrich Bullinger to Ambrousius Blarer, 1. November 1546</a:t>
            </a:r>
            <a:endParaRPr lang="en-US" sz="1200" dirty="0"/>
          </a:p>
        </p:txBody>
      </p:sp>
      <p:sp>
        <p:nvSpPr>
          <p:cNvPr id="11" name="Content Placeholder 10">
            <a:extLst>
              <a:ext uri="{FF2B5EF4-FFF2-40B4-BE49-F238E27FC236}">
                <a16:creationId xmlns:a16="http://schemas.microsoft.com/office/drawing/2014/main" id="{F70E395C-AD4A-7219-1C44-559A4DBE6573}"/>
              </a:ext>
            </a:extLst>
          </p:cNvPr>
          <p:cNvSpPr>
            <a:spLocks noGrp="1"/>
          </p:cNvSpPr>
          <p:nvPr>
            <p:ph idx="1"/>
          </p:nvPr>
        </p:nvSpPr>
        <p:spPr/>
        <p:txBody>
          <a:bodyPr/>
          <a:lstStyle/>
          <a:p>
            <a:endParaRPr lang="en-GB"/>
          </a:p>
        </p:txBody>
      </p:sp>
      <p:graphicFrame>
        <p:nvGraphicFramePr>
          <p:cNvPr id="31" name="Table 30">
            <a:extLst>
              <a:ext uri="{FF2B5EF4-FFF2-40B4-BE49-F238E27FC236}">
                <a16:creationId xmlns:a16="http://schemas.microsoft.com/office/drawing/2014/main" id="{F5181D68-B09E-656D-E7E4-178D43FE2E4D}"/>
              </a:ext>
            </a:extLst>
          </p:cNvPr>
          <p:cNvGraphicFramePr>
            <a:graphicFrameLocks noGrp="1"/>
          </p:cNvGraphicFramePr>
          <p:nvPr>
            <p:extLst>
              <p:ext uri="{D42A27DB-BD31-4B8C-83A1-F6EECF244321}">
                <p14:modId xmlns:p14="http://schemas.microsoft.com/office/powerpoint/2010/main" val="1983927003"/>
              </p:ext>
            </p:extLst>
          </p:nvPr>
        </p:nvGraphicFramePr>
        <p:xfrm>
          <a:off x="915484" y="2372869"/>
          <a:ext cx="6192168" cy="3144363"/>
        </p:xfrm>
        <a:graphic>
          <a:graphicData uri="http://schemas.openxmlformats.org/drawingml/2006/table">
            <a:tbl>
              <a:tblPr firstRow="1" bandRow="1">
                <a:tableStyleId>{5C22544A-7EE6-4342-B048-85BDC9FD1C3A}</a:tableStyleId>
              </a:tblPr>
              <a:tblGrid>
                <a:gridCol w="6192168">
                  <a:extLst>
                    <a:ext uri="{9D8B030D-6E8A-4147-A177-3AD203B41FA5}">
                      <a16:colId xmlns:a16="http://schemas.microsoft.com/office/drawing/2014/main" val="3339230130"/>
                    </a:ext>
                  </a:extLst>
                </a:gridCol>
              </a:tblGrid>
              <a:tr h="401163">
                <a:tc>
                  <a:txBody>
                    <a:bodyPr/>
                    <a:lstStyle/>
                    <a:p>
                      <a:endParaRPr lang="en-US" dirty="0"/>
                    </a:p>
                  </a:txBody>
                  <a:tcPr/>
                </a:tc>
                <a:extLst>
                  <a:ext uri="{0D108BD9-81ED-4DB2-BD59-A6C34878D82A}">
                    <a16:rowId xmlns:a16="http://schemas.microsoft.com/office/drawing/2014/main" val="1029259293"/>
                  </a:ext>
                </a:extLst>
              </a:tr>
              <a:tr h="401163">
                <a:tc>
                  <a:txBody>
                    <a:bodyPr/>
                    <a:lstStyle/>
                    <a:p>
                      <a:endParaRPr lang="en-US"/>
                    </a:p>
                    <a:p>
                      <a:endParaRPr lang="en-US"/>
                    </a:p>
                    <a:p>
                      <a:endParaRPr lang="en-US" dirty="0"/>
                    </a:p>
                  </a:txBody>
                  <a:tcPr/>
                </a:tc>
                <a:extLst>
                  <a:ext uri="{0D108BD9-81ED-4DB2-BD59-A6C34878D82A}">
                    <a16:rowId xmlns:a16="http://schemas.microsoft.com/office/drawing/2014/main" val="3366122503"/>
                  </a:ext>
                </a:extLst>
              </a:tr>
              <a:tr h="40116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a:p>
                    <a:p>
                      <a:pPr marL="0" marR="0" lvl="0" indent="0" algn="l" defTabSz="457200" rtl="0" eaLnBrk="1" fontAlgn="auto" latinLnBrk="0" hangingPunct="1">
                        <a:lnSpc>
                          <a:spcPct val="100000"/>
                        </a:lnSpc>
                        <a:spcBef>
                          <a:spcPts val="0"/>
                        </a:spcBef>
                        <a:spcAft>
                          <a:spcPts val="0"/>
                        </a:spcAft>
                        <a:buClrTx/>
                        <a:buSzTx/>
                        <a:buFontTx/>
                        <a:buNone/>
                        <a:tabLst/>
                        <a:defRPr/>
                      </a:pPr>
                      <a:endParaRPr lang="en-US"/>
                    </a:p>
                    <a:p>
                      <a:pPr marL="0" marR="0" lvl="0" indent="0" algn="l" defTabSz="457200" rtl="0" eaLnBrk="1" fontAlgn="auto" latinLnBrk="0" hangingPunct="1">
                        <a:lnSpc>
                          <a:spcPct val="100000"/>
                        </a:lnSpc>
                        <a:spcBef>
                          <a:spcPts val="0"/>
                        </a:spcBef>
                        <a:spcAft>
                          <a:spcPts val="0"/>
                        </a:spcAft>
                        <a:buClrTx/>
                        <a:buSzTx/>
                        <a:buFontTx/>
                        <a:buNone/>
                        <a:tabLst/>
                        <a:defRPr/>
                      </a:pPr>
                      <a:endParaRPr lang="en-US"/>
                    </a:p>
                  </a:txBody>
                  <a:tcPr/>
                </a:tc>
                <a:extLst>
                  <a:ext uri="{0D108BD9-81ED-4DB2-BD59-A6C34878D82A}">
                    <a16:rowId xmlns:a16="http://schemas.microsoft.com/office/drawing/2014/main" val="1341137403"/>
                  </a:ext>
                </a:extLst>
              </a:tr>
              <a:tr h="40116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a:t>GPT-4</a:t>
                      </a:r>
                      <a:r>
                        <a:rPr lang="en-US"/>
                        <a:t>: </a:t>
                      </a:r>
                      <a:r>
                        <a:rPr lang="en-GB"/>
                        <a:t>And since there is nothing else in your letter that requires me to respond, I inform you that my lords held a council and citizens meeting on September 30.</a:t>
                      </a:r>
                      <a:endParaRPr lang="en-US"/>
                    </a:p>
                  </a:txBody>
                  <a:tcPr/>
                </a:tc>
                <a:extLst>
                  <a:ext uri="{0D108BD9-81ED-4DB2-BD59-A6C34878D82A}">
                    <a16:rowId xmlns:a16="http://schemas.microsoft.com/office/drawing/2014/main" val="1136147826"/>
                  </a:ext>
                </a:extLst>
              </a:tr>
            </a:tbl>
          </a:graphicData>
        </a:graphic>
      </p:graphicFrame>
      <p:graphicFrame>
        <p:nvGraphicFramePr>
          <p:cNvPr id="32" name="Table 31">
            <a:extLst>
              <a:ext uri="{FF2B5EF4-FFF2-40B4-BE49-F238E27FC236}">
                <a16:creationId xmlns:a16="http://schemas.microsoft.com/office/drawing/2014/main" id="{126C34EA-B2F7-CEE5-DEE5-62ADE6961B0E}"/>
              </a:ext>
            </a:extLst>
          </p:cNvPr>
          <p:cNvGraphicFramePr>
            <a:graphicFrameLocks noGrp="1"/>
          </p:cNvGraphicFramePr>
          <p:nvPr>
            <p:extLst>
              <p:ext uri="{D42A27DB-BD31-4B8C-83A1-F6EECF244321}">
                <p14:modId xmlns:p14="http://schemas.microsoft.com/office/powerpoint/2010/main" val="4027689304"/>
              </p:ext>
            </p:extLst>
          </p:nvPr>
        </p:nvGraphicFramePr>
        <p:xfrm>
          <a:off x="899592" y="2889317"/>
          <a:ext cx="6192168" cy="1716726"/>
        </p:xfrm>
        <a:graphic>
          <a:graphicData uri="http://schemas.openxmlformats.org/drawingml/2006/table">
            <a:tbl>
              <a:tblPr firstRow="1" bandRow="1">
                <a:tableStyleId>{5C22544A-7EE6-4342-B048-85BDC9FD1C3A}</a:tableStyleId>
              </a:tblPr>
              <a:tblGrid>
                <a:gridCol w="6192168">
                  <a:extLst>
                    <a:ext uri="{9D8B030D-6E8A-4147-A177-3AD203B41FA5}">
                      <a16:colId xmlns:a16="http://schemas.microsoft.com/office/drawing/2014/main" val="2818152901"/>
                    </a:ext>
                  </a:extLst>
                </a:gridCol>
              </a:tblGrid>
              <a:tr h="401163">
                <a:tc>
                  <a:txBody>
                    <a:bodyPr/>
                    <a:lstStyle/>
                    <a:p>
                      <a:endParaRPr lang="en-US" dirty="0"/>
                    </a:p>
                  </a:txBody>
                  <a:tcPr/>
                </a:tc>
                <a:extLst>
                  <a:ext uri="{0D108BD9-81ED-4DB2-BD59-A6C34878D82A}">
                    <a16:rowId xmlns:a16="http://schemas.microsoft.com/office/drawing/2014/main" val="497148878"/>
                  </a:ext>
                </a:extLst>
              </a:tr>
              <a:tr h="401163">
                <a:tc>
                  <a:txBody>
                    <a:bodyPr/>
                    <a:lstStyle/>
                    <a:p>
                      <a:endParaRPr lang="en-US" dirty="0"/>
                    </a:p>
                  </a:txBody>
                  <a:tcPr/>
                </a:tc>
                <a:extLst>
                  <a:ext uri="{0D108BD9-81ED-4DB2-BD59-A6C34878D82A}">
                    <a16:rowId xmlns:a16="http://schemas.microsoft.com/office/drawing/2014/main" val="383153044"/>
                  </a:ext>
                </a:extLst>
              </a:tr>
              <a:tr h="401163">
                <a:tc>
                  <a:txBody>
                    <a:bodyPr/>
                    <a:lstStyle/>
                    <a:p>
                      <a:r>
                        <a:rPr lang="en-US" b="1" dirty="0"/>
                        <a:t>Google</a:t>
                      </a:r>
                      <a:r>
                        <a:rPr lang="en-US"/>
                        <a:t>: </a:t>
                      </a:r>
                      <a:r>
                        <a:rPr lang="en-GB"/>
                        <a:t>And the next day is in a lot of writing, to which I need an answer, because I even know that the gentlemen on September 30th cycled and had burgers.</a:t>
                      </a:r>
                      <a:endParaRPr lang="en-US" dirty="0"/>
                    </a:p>
                  </a:txBody>
                  <a:tcPr/>
                </a:tc>
                <a:extLst>
                  <a:ext uri="{0D108BD9-81ED-4DB2-BD59-A6C34878D82A}">
                    <a16:rowId xmlns:a16="http://schemas.microsoft.com/office/drawing/2014/main" val="3419691643"/>
                  </a:ext>
                </a:extLst>
              </a:tr>
            </a:tbl>
          </a:graphicData>
        </a:graphic>
      </p:graphicFrame>
      <p:graphicFrame>
        <p:nvGraphicFramePr>
          <p:cNvPr id="33" name="Content Placeholder 6">
            <a:extLst>
              <a:ext uri="{FF2B5EF4-FFF2-40B4-BE49-F238E27FC236}">
                <a16:creationId xmlns:a16="http://schemas.microsoft.com/office/drawing/2014/main" id="{951BC69A-0462-1047-A37E-8673D7683AF6}"/>
              </a:ext>
            </a:extLst>
          </p:cNvPr>
          <p:cNvGraphicFramePr>
            <a:graphicFrameLocks/>
          </p:cNvGraphicFramePr>
          <p:nvPr>
            <p:extLst>
              <p:ext uri="{D42A27DB-BD31-4B8C-83A1-F6EECF244321}">
                <p14:modId xmlns:p14="http://schemas.microsoft.com/office/powerpoint/2010/main" val="1489584008"/>
              </p:ext>
            </p:extLst>
          </p:nvPr>
        </p:nvGraphicFramePr>
        <p:xfrm>
          <a:off x="907538" y="2372869"/>
          <a:ext cx="6192168" cy="1315563"/>
        </p:xfrm>
        <a:graphic>
          <a:graphicData uri="http://schemas.openxmlformats.org/drawingml/2006/table">
            <a:tbl>
              <a:tblPr firstRow="1" bandRow="1">
                <a:tableStyleId>{5C22544A-7EE6-4342-B048-85BDC9FD1C3A}</a:tableStyleId>
              </a:tblPr>
              <a:tblGrid>
                <a:gridCol w="6192168">
                  <a:extLst>
                    <a:ext uri="{9D8B030D-6E8A-4147-A177-3AD203B41FA5}">
                      <a16:colId xmlns:a16="http://schemas.microsoft.com/office/drawing/2014/main" val="3117433262"/>
                    </a:ext>
                  </a:extLst>
                </a:gridCol>
              </a:tblGrid>
              <a:tr h="401163">
                <a:tc>
                  <a:txBody>
                    <a:bodyPr/>
                    <a:lstStyle/>
                    <a:p>
                      <a:r>
                        <a:rPr lang="en-US" dirty="0"/>
                        <a:t>MT ENH-German </a:t>
                      </a:r>
                      <a:r>
                        <a:rPr lang="en-US" dirty="0">
                          <a:sym typeface="Wingdings" pitchFamily="2" charset="2"/>
                        </a:rPr>
                        <a:t> English</a:t>
                      </a:r>
                      <a:endParaRPr lang="en-US" dirty="0"/>
                    </a:p>
                  </a:txBody>
                  <a:tcPr/>
                </a:tc>
                <a:extLst>
                  <a:ext uri="{0D108BD9-81ED-4DB2-BD59-A6C34878D82A}">
                    <a16:rowId xmlns:a16="http://schemas.microsoft.com/office/drawing/2014/main" val="3547581152"/>
                  </a:ext>
                </a:extLst>
              </a:tr>
              <a:tr h="401163">
                <a:tc>
                  <a:txBody>
                    <a:bodyPr/>
                    <a:lstStyle/>
                    <a:p>
                      <a:r>
                        <a:rPr lang="en-US" b="1"/>
                        <a:t>Original</a:t>
                      </a:r>
                      <a:r>
                        <a:rPr lang="en-US"/>
                        <a:t>: </a:t>
                      </a:r>
                      <a:r>
                        <a:rPr lang="de-DE"/>
                        <a:t>Und diewyl sunst nut ist in üwerm schryben, daruff ich ze antworten bedarff, fuͤg ich üch ze wüssen, das min herren 30. septembris raͤdt und burger gehept.</a:t>
                      </a:r>
                      <a:endParaRPr lang="en-US" dirty="0"/>
                    </a:p>
                  </a:txBody>
                  <a:tcPr/>
                </a:tc>
                <a:extLst>
                  <a:ext uri="{0D108BD9-81ED-4DB2-BD59-A6C34878D82A}">
                    <a16:rowId xmlns:a16="http://schemas.microsoft.com/office/drawing/2014/main" val="3623624314"/>
                  </a:ext>
                </a:extLst>
              </a:tr>
            </a:tbl>
          </a:graphicData>
        </a:graphic>
      </p:graphicFrame>
      <p:sp>
        <p:nvSpPr>
          <p:cNvPr id="34" name="Rectangle: Rounded Corners 33">
            <a:extLst>
              <a:ext uri="{FF2B5EF4-FFF2-40B4-BE49-F238E27FC236}">
                <a16:creationId xmlns:a16="http://schemas.microsoft.com/office/drawing/2014/main" id="{53D9B511-B0BB-5466-1B39-C8A64D319FDA}"/>
              </a:ext>
            </a:extLst>
          </p:cNvPr>
          <p:cNvSpPr/>
          <p:nvPr/>
        </p:nvSpPr>
        <p:spPr bwMode="auto">
          <a:xfrm>
            <a:off x="907018" y="3705436"/>
            <a:ext cx="6184742" cy="824713"/>
          </a:xfrm>
          <a:prstGeom prst="roundRect">
            <a:avLst/>
          </a:prstGeom>
          <a:solidFill>
            <a:srgbClr val="FF000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3" name="Footer Placeholder 2">
            <a:extLst>
              <a:ext uri="{FF2B5EF4-FFF2-40B4-BE49-F238E27FC236}">
                <a16:creationId xmlns:a16="http://schemas.microsoft.com/office/drawing/2014/main" id="{070BF0E3-D1E9-45C3-5D50-BBE5638FA9E3}"/>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1499867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15EB12-5F37-02CB-6398-352AA1DD5A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A77CDB-C89D-E341-88CD-7D82D18761A6}"/>
              </a:ext>
            </a:extLst>
          </p:cNvPr>
          <p:cNvSpPr>
            <a:spLocks noGrp="1"/>
          </p:cNvSpPr>
          <p:nvPr>
            <p:ph type="title"/>
          </p:nvPr>
        </p:nvSpPr>
        <p:spPr>
          <a:xfrm>
            <a:off x="1800225" y="2960538"/>
            <a:ext cx="7343775" cy="503237"/>
          </a:xfrm>
        </p:spPr>
        <p:txBody>
          <a:bodyPr/>
          <a:lstStyle/>
          <a:p>
            <a:r>
              <a:rPr lang="de-DE" sz="3600"/>
              <a:t>Automatic Summarization</a:t>
            </a:r>
            <a:endParaRPr lang="en-GB" sz="3600"/>
          </a:p>
        </p:txBody>
      </p:sp>
      <p:sp>
        <p:nvSpPr>
          <p:cNvPr id="4" name="Date Placeholder 3">
            <a:extLst>
              <a:ext uri="{FF2B5EF4-FFF2-40B4-BE49-F238E27FC236}">
                <a16:creationId xmlns:a16="http://schemas.microsoft.com/office/drawing/2014/main" id="{43B0FB30-6724-1B75-58E1-180D469F4C69}"/>
              </a:ext>
            </a:extLst>
          </p:cNvPr>
          <p:cNvSpPr>
            <a:spLocks noGrp="1"/>
          </p:cNvSpPr>
          <p:nvPr>
            <p:ph type="dt" sz="half" idx="10"/>
          </p:nvPr>
        </p:nvSpPr>
        <p:spPr/>
        <p:txBody>
          <a:bodyPr/>
          <a:lstStyle/>
          <a:p>
            <a:fld id="{24B65B84-B156-4E9F-A111-8AE745821B3E}" type="datetime1">
              <a:rPr lang="en-US" smtClean="0"/>
              <a:t>7/3/2025</a:t>
            </a:fld>
            <a:endParaRPr lang="en-US"/>
          </a:p>
        </p:txBody>
      </p:sp>
      <p:sp>
        <p:nvSpPr>
          <p:cNvPr id="6" name="Slide Number Placeholder 5">
            <a:extLst>
              <a:ext uri="{FF2B5EF4-FFF2-40B4-BE49-F238E27FC236}">
                <a16:creationId xmlns:a16="http://schemas.microsoft.com/office/drawing/2014/main" id="{A8B6E1BB-7745-923A-590E-5890F0DCB673}"/>
              </a:ext>
            </a:extLst>
          </p:cNvPr>
          <p:cNvSpPr>
            <a:spLocks noGrp="1"/>
          </p:cNvSpPr>
          <p:nvPr>
            <p:ph type="sldNum" sz="quarter" idx="12"/>
          </p:nvPr>
        </p:nvSpPr>
        <p:spPr/>
        <p:txBody>
          <a:bodyPr/>
          <a:lstStyle/>
          <a:p>
            <a:r>
              <a:rPr lang="en-US"/>
              <a:t>Page </a:t>
            </a:r>
            <a:fld id="{5E63DF82-ECFB-0447-94C8-66F126FE0A61}" type="slidenum">
              <a:rPr lang="en-US" smtClean="0"/>
              <a:pPr/>
              <a:t>11</a:t>
            </a:fld>
            <a:endParaRPr lang="en-US"/>
          </a:p>
        </p:txBody>
      </p:sp>
      <p:sp>
        <p:nvSpPr>
          <p:cNvPr id="5" name="Footer Placeholder 4">
            <a:extLst>
              <a:ext uri="{FF2B5EF4-FFF2-40B4-BE49-F238E27FC236}">
                <a16:creationId xmlns:a16="http://schemas.microsoft.com/office/drawing/2014/main" id="{CBA5B3FA-03B3-071C-8A7E-77B9F4429269}"/>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11231456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Table 17">
            <a:extLst>
              <a:ext uri="{FF2B5EF4-FFF2-40B4-BE49-F238E27FC236}">
                <a16:creationId xmlns:a16="http://schemas.microsoft.com/office/drawing/2014/main" id="{10B2A47E-FD2C-DF36-CCE1-F19F2E98E770}"/>
              </a:ext>
            </a:extLst>
          </p:cNvPr>
          <p:cNvGraphicFramePr>
            <a:graphicFrameLocks noGrp="1"/>
          </p:cNvGraphicFramePr>
          <p:nvPr>
            <p:extLst>
              <p:ext uri="{D42A27DB-BD31-4B8C-83A1-F6EECF244321}">
                <p14:modId xmlns:p14="http://schemas.microsoft.com/office/powerpoint/2010/main" val="2981642718"/>
              </p:ext>
            </p:extLst>
          </p:nvPr>
        </p:nvGraphicFramePr>
        <p:xfrm>
          <a:off x="877930" y="4782322"/>
          <a:ext cx="7582501" cy="1383525"/>
        </p:xfrm>
        <a:graphic>
          <a:graphicData uri="http://schemas.openxmlformats.org/drawingml/2006/table">
            <a:tbl>
              <a:tblPr firstRow="1" bandRow="1">
                <a:tableStyleId>{5C22544A-7EE6-4342-B048-85BDC9FD1C3A}</a:tableStyleId>
              </a:tblPr>
              <a:tblGrid>
                <a:gridCol w="7582501">
                  <a:extLst>
                    <a:ext uri="{9D8B030D-6E8A-4147-A177-3AD203B41FA5}">
                      <a16:colId xmlns:a16="http://schemas.microsoft.com/office/drawing/2014/main" val="841302753"/>
                    </a:ext>
                  </a:extLst>
                </a:gridCol>
              </a:tblGrid>
              <a:tr h="440657">
                <a:tc>
                  <a:txBody>
                    <a:bodyPr/>
                    <a:lstStyle/>
                    <a:p>
                      <a:endParaRPr lang="en-US" sz="1200" dirty="0"/>
                    </a:p>
                  </a:txBody>
                  <a:tcPr/>
                </a:tc>
                <a:extLst>
                  <a:ext uri="{0D108BD9-81ED-4DB2-BD59-A6C34878D82A}">
                    <a16:rowId xmlns:a16="http://schemas.microsoft.com/office/drawing/2014/main" val="3603733039"/>
                  </a:ext>
                </a:extLst>
              </a:tr>
              <a:tr h="440657">
                <a:tc>
                  <a:txBody>
                    <a:bodyPr/>
                    <a:lstStyle/>
                    <a:p>
                      <a:pPr marL="285750" indent="-285750">
                        <a:buFontTx/>
                        <a:buChar char="-"/>
                      </a:pPr>
                      <a:endParaRPr lang="en-US" sz="1200" dirty="0"/>
                    </a:p>
                  </a:txBody>
                  <a:tcPr/>
                </a:tc>
                <a:extLst>
                  <a:ext uri="{0D108BD9-81ED-4DB2-BD59-A6C34878D82A}">
                    <a16:rowId xmlns:a16="http://schemas.microsoft.com/office/drawing/2014/main" val="2106586559"/>
                  </a:ext>
                </a:extLst>
              </a:tr>
              <a:tr h="502211">
                <a:tc>
                  <a:txBody>
                    <a:bodyPr/>
                    <a:lstStyle/>
                    <a:p>
                      <a:r>
                        <a:rPr lang="en-US" sz="1550" b="1"/>
                        <a:t>Evaluation</a:t>
                      </a:r>
                      <a:r>
                        <a:rPr lang="en-US" sz="1550"/>
                        <a:t>: Names  | Events &amp; Times | Information Complete | Information Correct</a:t>
                      </a:r>
                    </a:p>
                  </a:txBody>
                  <a:tcPr anchor="ctr"/>
                </a:tc>
                <a:extLst>
                  <a:ext uri="{0D108BD9-81ED-4DB2-BD59-A6C34878D82A}">
                    <a16:rowId xmlns:a16="http://schemas.microsoft.com/office/drawing/2014/main" val="580601717"/>
                  </a:ext>
                </a:extLst>
              </a:tr>
            </a:tbl>
          </a:graphicData>
        </a:graphic>
      </p:graphicFrame>
      <p:sp>
        <p:nvSpPr>
          <p:cNvPr id="2" name="Title 1">
            <a:extLst>
              <a:ext uri="{FF2B5EF4-FFF2-40B4-BE49-F238E27FC236}">
                <a16:creationId xmlns:a16="http://schemas.microsoft.com/office/drawing/2014/main" id="{FB70A780-9825-1246-AF24-B8557555AFA4}"/>
              </a:ext>
            </a:extLst>
          </p:cNvPr>
          <p:cNvSpPr>
            <a:spLocks noGrp="1"/>
          </p:cNvSpPr>
          <p:nvPr>
            <p:ph type="title"/>
          </p:nvPr>
        </p:nvSpPr>
        <p:spPr/>
        <p:txBody>
          <a:bodyPr/>
          <a:lstStyle/>
          <a:p>
            <a:r>
              <a:rPr lang="en-US" dirty="0"/>
              <a:t>Automatic Summarization (GPT-4)</a:t>
            </a:r>
          </a:p>
        </p:txBody>
      </p:sp>
      <p:graphicFrame>
        <p:nvGraphicFramePr>
          <p:cNvPr id="7" name="Content Placeholder 6">
            <a:extLst>
              <a:ext uri="{FF2B5EF4-FFF2-40B4-BE49-F238E27FC236}">
                <a16:creationId xmlns:a16="http://schemas.microsoft.com/office/drawing/2014/main" id="{951BC69A-0462-1047-A37E-8673D7683AF6}"/>
              </a:ext>
            </a:extLst>
          </p:cNvPr>
          <p:cNvGraphicFramePr>
            <a:graphicFrameLocks noGrp="1"/>
          </p:cNvGraphicFramePr>
          <p:nvPr>
            <p:ph idx="1"/>
            <p:extLst>
              <p:ext uri="{D42A27DB-BD31-4B8C-83A1-F6EECF244321}">
                <p14:modId xmlns:p14="http://schemas.microsoft.com/office/powerpoint/2010/main" val="1656105434"/>
              </p:ext>
            </p:extLst>
          </p:nvPr>
        </p:nvGraphicFramePr>
        <p:xfrm>
          <a:off x="864393" y="1771650"/>
          <a:ext cx="7596038" cy="3889599"/>
        </p:xfrm>
        <a:graphic>
          <a:graphicData uri="http://schemas.openxmlformats.org/drawingml/2006/table">
            <a:tbl>
              <a:tblPr firstRow="1" bandRow="1">
                <a:tableStyleId>{5C22544A-7EE6-4342-B048-85BDC9FD1C3A}</a:tableStyleId>
              </a:tblPr>
              <a:tblGrid>
                <a:gridCol w="7596038">
                  <a:extLst>
                    <a:ext uri="{9D8B030D-6E8A-4147-A177-3AD203B41FA5}">
                      <a16:colId xmlns:a16="http://schemas.microsoft.com/office/drawing/2014/main" val="3117433262"/>
                    </a:ext>
                  </a:extLst>
                </a:gridCol>
              </a:tblGrid>
              <a:tr h="511105">
                <a:tc>
                  <a:txBody>
                    <a:bodyPr/>
                    <a:lstStyle/>
                    <a:p>
                      <a:r>
                        <a:rPr lang="en-US"/>
                        <a:t>Summarization </a:t>
                      </a:r>
                      <a:r>
                        <a:rPr lang="en-US" dirty="0"/>
                        <a:t>Latin </a:t>
                      </a:r>
                      <a:r>
                        <a:rPr lang="en-US" dirty="0">
                          <a:sym typeface="Wingdings" pitchFamily="2" charset="2"/>
                        </a:rPr>
                        <a:t> English</a:t>
                      </a:r>
                      <a:endParaRPr lang="en-US" dirty="0"/>
                    </a:p>
                  </a:txBody>
                  <a:tcPr/>
                </a:tc>
                <a:extLst>
                  <a:ext uri="{0D108BD9-81ED-4DB2-BD59-A6C34878D82A}">
                    <a16:rowId xmlns:a16="http://schemas.microsoft.com/office/drawing/2014/main" val="3547581152"/>
                  </a:ext>
                </a:extLst>
              </a:tr>
              <a:tr h="1048498">
                <a:tc>
                  <a:txBody>
                    <a:bodyPr/>
                    <a:lstStyle/>
                    <a:p>
                      <a:r>
                        <a:rPr lang="en-US" sz="1550" b="1" dirty="0"/>
                        <a:t>Latin</a:t>
                      </a:r>
                      <a:r>
                        <a:rPr lang="en-US" sz="1550"/>
                        <a:t>: </a:t>
                      </a:r>
                      <a:r>
                        <a:rPr lang="en-GB" sz="1550" kern="1200">
                          <a:solidFill>
                            <a:schemeClr val="dk1"/>
                          </a:solidFill>
                          <a:latin typeface="+mn-lt"/>
                          <a:ea typeface="+mn-ea"/>
                          <a:cs typeface="+mn-cs"/>
                        </a:rPr>
                        <a:t>Preterea in vulgum eructavit fama Helvecios nostros simultatem inter sese nutrire, partium cęsaris seu Cattorum principis affectibus motos; quo dubitatur ex bellico successu Helveticam amiciciam dissecatum iri. Si quid huiusce rei futurum senseris, curiosum amici animum tuis scriptis solve.</a:t>
                      </a:r>
                      <a:endParaRPr lang="en-US" sz="1550" kern="1200" dirty="0">
                        <a:solidFill>
                          <a:schemeClr val="dk1"/>
                        </a:solidFill>
                        <a:latin typeface="+mn-lt"/>
                        <a:ea typeface="+mn-ea"/>
                        <a:cs typeface="+mn-cs"/>
                      </a:endParaRPr>
                    </a:p>
                  </a:txBody>
                  <a:tcPr/>
                </a:tc>
                <a:extLst>
                  <a:ext uri="{0D108BD9-81ED-4DB2-BD59-A6C34878D82A}">
                    <a16:rowId xmlns:a16="http://schemas.microsoft.com/office/drawing/2014/main" val="3623624314"/>
                  </a:ext>
                </a:extLst>
              </a:tr>
              <a:tr h="1048498">
                <a:tc>
                  <a:txBody>
                    <a:bodyPr/>
                    <a:lstStyle/>
                    <a:p>
                      <a:r>
                        <a:rPr lang="en-US" sz="1550" b="1" dirty="0"/>
                        <a:t>Human</a:t>
                      </a:r>
                      <a:r>
                        <a:rPr lang="en-US" sz="1550"/>
                        <a:t>: </a:t>
                      </a:r>
                      <a:r>
                        <a:rPr lang="en-GB" sz="1550"/>
                        <a:t>The Confederates are said to be divided because some support the Hessian Landgrave, while others side with the Emperor. This raises the question of whether the war will lead to the breakdown of the friendship among the Helvetians. What does Bullinger think about this?</a:t>
                      </a:r>
                      <a:endParaRPr lang="en-US" sz="1550" dirty="0"/>
                    </a:p>
                  </a:txBody>
                  <a:tcPr/>
                </a:tc>
                <a:extLst>
                  <a:ext uri="{0D108BD9-81ED-4DB2-BD59-A6C34878D82A}">
                    <a16:rowId xmlns:a16="http://schemas.microsoft.com/office/drawing/2014/main" val="1607219769"/>
                  </a:ext>
                </a:extLst>
              </a:tr>
              <a:tr h="1281498">
                <a:tc>
                  <a:txBody>
                    <a:bodyPr/>
                    <a:lstStyle/>
                    <a:p>
                      <a:r>
                        <a:rPr lang="en-US" sz="1550" b="1"/>
                        <a:t>GPT-4</a:t>
                      </a:r>
                      <a:r>
                        <a:rPr lang="en-US" sz="1550"/>
                        <a:t>: </a:t>
                      </a:r>
                      <a:r>
                        <a:rPr lang="en-GB" sz="1550"/>
                        <a:t>Furthermore, there is a rumor circulating among the public that the Swiss are fostering internal strife, driven by the influences of the Caesar's party or the Prince of the Catholics. This has led to doubts about whether the success of the war will tear apart Swiss friendship. Travers asks Bullinger to clarify this matter in his writings if he has any insight into what might happen.</a:t>
                      </a:r>
                      <a:endParaRPr lang="en-US" sz="1550" dirty="0"/>
                    </a:p>
                  </a:txBody>
                  <a:tcPr/>
                </a:tc>
                <a:extLst>
                  <a:ext uri="{0D108BD9-81ED-4DB2-BD59-A6C34878D82A}">
                    <a16:rowId xmlns:a16="http://schemas.microsoft.com/office/drawing/2014/main" val="479457095"/>
                  </a:ext>
                </a:extLst>
              </a:tr>
            </a:tbl>
          </a:graphicData>
        </a:graphic>
      </p:graphicFrame>
      <p:sp>
        <p:nvSpPr>
          <p:cNvPr id="4" name="Date Placeholder 3">
            <a:extLst>
              <a:ext uri="{FF2B5EF4-FFF2-40B4-BE49-F238E27FC236}">
                <a16:creationId xmlns:a16="http://schemas.microsoft.com/office/drawing/2014/main" id="{C90AF098-44D7-E44F-AB3B-F92ACAAEE6F6}"/>
              </a:ext>
            </a:extLst>
          </p:cNvPr>
          <p:cNvSpPr>
            <a:spLocks noGrp="1"/>
          </p:cNvSpPr>
          <p:nvPr>
            <p:ph type="dt" sz="half" idx="10"/>
          </p:nvPr>
        </p:nvSpPr>
        <p:spPr/>
        <p:txBody>
          <a:bodyPr/>
          <a:lstStyle/>
          <a:p>
            <a:fld id="{3F17B5D4-C0FC-4CF3-A9C6-A69CCF934F79}" type="datetime1">
              <a:rPr lang="en-US" smtClean="0"/>
              <a:t>7/3/2025</a:t>
            </a:fld>
            <a:endParaRPr lang="en-US"/>
          </a:p>
        </p:txBody>
      </p:sp>
      <p:sp>
        <p:nvSpPr>
          <p:cNvPr id="6" name="Slide Number Placeholder 5">
            <a:extLst>
              <a:ext uri="{FF2B5EF4-FFF2-40B4-BE49-F238E27FC236}">
                <a16:creationId xmlns:a16="http://schemas.microsoft.com/office/drawing/2014/main" id="{7E887295-DF04-064D-B312-9CA2FC80E7C8}"/>
              </a:ext>
            </a:extLst>
          </p:cNvPr>
          <p:cNvSpPr>
            <a:spLocks noGrp="1"/>
          </p:cNvSpPr>
          <p:nvPr>
            <p:ph type="sldNum" sz="quarter" idx="12"/>
          </p:nvPr>
        </p:nvSpPr>
        <p:spPr/>
        <p:txBody>
          <a:bodyPr/>
          <a:lstStyle/>
          <a:p>
            <a:r>
              <a:rPr lang="en-US"/>
              <a:t>Page </a:t>
            </a:r>
            <a:fld id="{5E63DF82-ECFB-0447-94C8-66F126FE0A61}" type="slidenum">
              <a:rPr lang="en-US" smtClean="0"/>
              <a:pPr/>
              <a:t>12</a:t>
            </a:fld>
            <a:endParaRPr lang="en-US"/>
          </a:p>
        </p:txBody>
      </p:sp>
      <p:sp>
        <p:nvSpPr>
          <p:cNvPr id="8" name="Rectangle: Rounded Corners 7">
            <a:extLst>
              <a:ext uri="{FF2B5EF4-FFF2-40B4-BE49-F238E27FC236}">
                <a16:creationId xmlns:a16="http://schemas.microsoft.com/office/drawing/2014/main" id="{9774C347-D4D9-E1E7-C450-757CD6261C60}"/>
              </a:ext>
            </a:extLst>
          </p:cNvPr>
          <p:cNvSpPr/>
          <p:nvPr/>
        </p:nvSpPr>
        <p:spPr bwMode="auto">
          <a:xfrm>
            <a:off x="7380312" y="3874500"/>
            <a:ext cx="648072" cy="202572"/>
          </a:xfrm>
          <a:prstGeom prst="roundRect">
            <a:avLst/>
          </a:prstGeom>
          <a:solidFill>
            <a:schemeClr val="accent1">
              <a:lumMod val="60000"/>
              <a:lumOff val="40000"/>
              <a:alpha val="32157"/>
            </a:schemeClr>
          </a:solidFill>
          <a:ln w="9525" cap="flat" cmpd="sng" algn="ctr">
            <a:solidFill>
              <a:schemeClr val="accent1">
                <a:lumMod val="20000"/>
                <a:lumOff val="80000"/>
              </a:schemeClr>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9" name="Rectangle: Rounded Corners 8">
            <a:extLst>
              <a:ext uri="{FF2B5EF4-FFF2-40B4-BE49-F238E27FC236}">
                <a16:creationId xmlns:a16="http://schemas.microsoft.com/office/drawing/2014/main" id="{1884A707-A4AB-C711-5037-DA5463B2FCA5}"/>
              </a:ext>
            </a:extLst>
          </p:cNvPr>
          <p:cNvSpPr/>
          <p:nvPr/>
        </p:nvSpPr>
        <p:spPr bwMode="auto">
          <a:xfrm>
            <a:off x="900112" y="4077118"/>
            <a:ext cx="2807791" cy="247855"/>
          </a:xfrm>
          <a:prstGeom prst="roundRect">
            <a:avLst/>
          </a:prstGeom>
          <a:solidFill>
            <a:schemeClr val="accent1">
              <a:lumMod val="60000"/>
              <a:lumOff val="40000"/>
              <a:alpha val="32157"/>
            </a:schemeClr>
          </a:solidFill>
          <a:ln w="9525" cap="flat" cmpd="sng" algn="ctr">
            <a:solidFill>
              <a:schemeClr val="accent1">
                <a:lumMod val="20000"/>
                <a:lumOff val="80000"/>
              </a:schemeClr>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0" name="Rectangle: Rounded Corners 9">
            <a:extLst>
              <a:ext uri="{FF2B5EF4-FFF2-40B4-BE49-F238E27FC236}">
                <a16:creationId xmlns:a16="http://schemas.microsoft.com/office/drawing/2014/main" id="{2A0B38AD-3266-7B21-7E01-329147C3D46D}"/>
              </a:ext>
            </a:extLst>
          </p:cNvPr>
          <p:cNvSpPr/>
          <p:nvPr/>
        </p:nvSpPr>
        <p:spPr bwMode="auto">
          <a:xfrm>
            <a:off x="5651525" y="2786817"/>
            <a:ext cx="2520875" cy="256155"/>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1" name="Rectangle: Rounded Corners 10">
            <a:extLst>
              <a:ext uri="{FF2B5EF4-FFF2-40B4-BE49-F238E27FC236}">
                <a16:creationId xmlns:a16="http://schemas.microsoft.com/office/drawing/2014/main" id="{F9EBC346-D1F5-AB88-A8F2-927F26879B80}"/>
              </a:ext>
            </a:extLst>
          </p:cNvPr>
          <p:cNvSpPr/>
          <p:nvPr/>
        </p:nvSpPr>
        <p:spPr bwMode="auto">
          <a:xfrm>
            <a:off x="2901033" y="5080770"/>
            <a:ext cx="5487391" cy="267670"/>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2" name="Rectangle: Rounded Corners 11">
            <a:extLst>
              <a:ext uri="{FF2B5EF4-FFF2-40B4-BE49-F238E27FC236}">
                <a16:creationId xmlns:a16="http://schemas.microsoft.com/office/drawing/2014/main" id="{18E8185A-E739-BDBB-4CA1-CA43CB69E27B}"/>
              </a:ext>
            </a:extLst>
          </p:cNvPr>
          <p:cNvSpPr/>
          <p:nvPr/>
        </p:nvSpPr>
        <p:spPr bwMode="auto">
          <a:xfrm>
            <a:off x="939529" y="5346124"/>
            <a:ext cx="3488455" cy="300764"/>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3" name="Rectangle: Rounded Corners 12">
            <a:extLst>
              <a:ext uri="{FF2B5EF4-FFF2-40B4-BE49-F238E27FC236}">
                <a16:creationId xmlns:a16="http://schemas.microsoft.com/office/drawing/2014/main" id="{EBDE347D-F7F0-A217-4D84-6FFAEA345439}"/>
              </a:ext>
            </a:extLst>
          </p:cNvPr>
          <p:cNvSpPr/>
          <p:nvPr/>
        </p:nvSpPr>
        <p:spPr bwMode="auto">
          <a:xfrm>
            <a:off x="3347864" y="3362178"/>
            <a:ext cx="1872208" cy="232346"/>
          </a:xfrm>
          <a:prstGeom prst="roundRect">
            <a:avLst/>
          </a:prstGeom>
          <a:solidFill>
            <a:schemeClr val="accent1">
              <a:lumMod val="60000"/>
              <a:lumOff val="40000"/>
              <a:alpha val="32157"/>
            </a:schemeClr>
          </a:solidFill>
          <a:ln w="9525" cap="flat" cmpd="sng" algn="ctr">
            <a:solidFill>
              <a:schemeClr val="accent1">
                <a:lumMod val="20000"/>
                <a:lumOff val="80000"/>
              </a:schemeClr>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4" name="Rectangle: Rounded Corners 13">
            <a:extLst>
              <a:ext uri="{FF2B5EF4-FFF2-40B4-BE49-F238E27FC236}">
                <a16:creationId xmlns:a16="http://schemas.microsoft.com/office/drawing/2014/main" id="{3F1B67DB-C4DE-83B9-4ECB-B22D8987A557}"/>
              </a:ext>
            </a:extLst>
          </p:cNvPr>
          <p:cNvSpPr/>
          <p:nvPr/>
        </p:nvSpPr>
        <p:spPr bwMode="auto">
          <a:xfrm>
            <a:off x="950132" y="4655419"/>
            <a:ext cx="2037692" cy="247855"/>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5" name="Rectangle: Rounded Corners 14">
            <a:extLst>
              <a:ext uri="{FF2B5EF4-FFF2-40B4-BE49-F238E27FC236}">
                <a16:creationId xmlns:a16="http://schemas.microsoft.com/office/drawing/2014/main" id="{D346D78C-9A72-009D-C65F-5910D615DBA1}"/>
              </a:ext>
            </a:extLst>
          </p:cNvPr>
          <p:cNvSpPr/>
          <p:nvPr/>
        </p:nvSpPr>
        <p:spPr bwMode="auto">
          <a:xfrm>
            <a:off x="5355791" y="2314036"/>
            <a:ext cx="2672593" cy="250868"/>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6" name="Rectangle: Rounded Corners 15">
            <a:extLst>
              <a:ext uri="{FF2B5EF4-FFF2-40B4-BE49-F238E27FC236}">
                <a16:creationId xmlns:a16="http://schemas.microsoft.com/office/drawing/2014/main" id="{AD84E3D5-3225-FBC3-043A-8B3285A9223C}"/>
              </a:ext>
            </a:extLst>
          </p:cNvPr>
          <p:cNvSpPr/>
          <p:nvPr/>
        </p:nvSpPr>
        <p:spPr bwMode="auto">
          <a:xfrm>
            <a:off x="900113" y="3012609"/>
            <a:ext cx="4679999" cy="250868"/>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20" name="TextBox 19">
            <a:extLst>
              <a:ext uri="{FF2B5EF4-FFF2-40B4-BE49-F238E27FC236}">
                <a16:creationId xmlns:a16="http://schemas.microsoft.com/office/drawing/2014/main" id="{FD82D2B7-51B1-1929-ED9D-DD5E3D0D0BAF}"/>
              </a:ext>
            </a:extLst>
          </p:cNvPr>
          <p:cNvSpPr txBox="1"/>
          <p:nvPr/>
        </p:nvSpPr>
        <p:spPr>
          <a:xfrm>
            <a:off x="863341" y="6165848"/>
            <a:ext cx="6984181" cy="276999"/>
          </a:xfrm>
          <a:prstGeom prst="rect">
            <a:avLst/>
          </a:prstGeom>
          <a:noFill/>
        </p:spPr>
        <p:txBody>
          <a:bodyPr wrap="square" rtlCol="0">
            <a:spAutoFit/>
          </a:bodyPr>
          <a:lstStyle/>
          <a:p>
            <a:r>
              <a:rPr lang="en-US" sz="1200"/>
              <a:t>Johannes Travers an Heinrich Bullinger, 22. Oktober 1546</a:t>
            </a:r>
            <a:endParaRPr lang="en-US" sz="1200" dirty="0"/>
          </a:p>
        </p:txBody>
      </p:sp>
      <p:sp>
        <p:nvSpPr>
          <p:cNvPr id="3" name="Footer Placeholder 2">
            <a:extLst>
              <a:ext uri="{FF2B5EF4-FFF2-40B4-BE49-F238E27FC236}">
                <a16:creationId xmlns:a16="http://schemas.microsoft.com/office/drawing/2014/main" id="{BAAB4903-A684-FEC3-29A5-2CCAC1246293}"/>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2925467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10" presetClass="entr" presetSubtype="0" fill="hold" grpId="0" nodeType="afterEffect">
                                  <p:stCondLst>
                                    <p:cond delay="75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750"/>
                            </p:stCondLst>
                            <p:childTnLst>
                              <p:par>
                                <p:cTn id="13" presetID="10" presetClass="entr" presetSubtype="0" fill="hold" grpId="0" nodeType="afterEffect">
                                  <p:stCondLst>
                                    <p:cond delay="125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par>
                          <p:cTn id="24" fill="hold">
                            <p:stCondLst>
                              <p:cond delay="500"/>
                            </p:stCondLst>
                            <p:childTnLst>
                              <p:par>
                                <p:cTn id="25" presetID="10" presetClass="entr" presetSubtype="0" fill="hold" grpId="0" nodeType="afterEffect">
                                  <p:stCondLst>
                                    <p:cond delay="100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100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par>
                          <p:cTn id="31" fill="hold">
                            <p:stCondLst>
                              <p:cond delay="2000"/>
                            </p:stCondLst>
                            <p:childTnLst>
                              <p:par>
                                <p:cTn id="32" presetID="10" presetClass="entr" presetSubtype="0"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1B444-FCD1-C740-A26C-9E1F32BFC0F3}"/>
              </a:ext>
            </a:extLst>
          </p:cNvPr>
          <p:cNvSpPr>
            <a:spLocks noGrp="1"/>
          </p:cNvSpPr>
          <p:nvPr>
            <p:ph type="title"/>
          </p:nvPr>
        </p:nvSpPr>
        <p:spPr/>
        <p:txBody>
          <a:bodyPr/>
          <a:lstStyle/>
          <a:p>
            <a:r>
              <a:rPr lang="en-US" dirty="0"/>
              <a:t>Automatic Summarization – Evaluation Results</a:t>
            </a:r>
          </a:p>
        </p:txBody>
      </p:sp>
      <p:graphicFrame>
        <p:nvGraphicFramePr>
          <p:cNvPr id="7" name="Content Placeholder 6">
            <a:extLst>
              <a:ext uri="{FF2B5EF4-FFF2-40B4-BE49-F238E27FC236}">
                <a16:creationId xmlns:a16="http://schemas.microsoft.com/office/drawing/2014/main" id="{D3B7081E-37D3-5B4E-8886-D4F34D55BDA4}"/>
              </a:ext>
            </a:extLst>
          </p:cNvPr>
          <p:cNvGraphicFramePr>
            <a:graphicFrameLocks noGrp="1"/>
          </p:cNvGraphicFramePr>
          <p:nvPr>
            <p:ph idx="1"/>
            <p:extLst>
              <p:ext uri="{D42A27DB-BD31-4B8C-83A1-F6EECF244321}">
                <p14:modId xmlns:p14="http://schemas.microsoft.com/office/powerpoint/2010/main" val="480967550"/>
              </p:ext>
            </p:extLst>
          </p:nvPr>
        </p:nvGraphicFramePr>
        <p:xfrm>
          <a:off x="467544" y="2205038"/>
          <a:ext cx="7920880" cy="2225040"/>
        </p:xfrm>
        <a:graphic>
          <a:graphicData uri="http://schemas.openxmlformats.org/drawingml/2006/table">
            <a:tbl>
              <a:tblPr firstRow="1" bandRow="1">
                <a:tableStyleId>{5C22544A-7EE6-4342-B048-85BDC9FD1C3A}</a:tableStyleId>
              </a:tblPr>
              <a:tblGrid>
                <a:gridCol w="1656184">
                  <a:extLst>
                    <a:ext uri="{9D8B030D-6E8A-4147-A177-3AD203B41FA5}">
                      <a16:colId xmlns:a16="http://schemas.microsoft.com/office/drawing/2014/main" val="3796253913"/>
                    </a:ext>
                  </a:extLst>
                </a:gridCol>
                <a:gridCol w="1375063">
                  <a:extLst>
                    <a:ext uri="{9D8B030D-6E8A-4147-A177-3AD203B41FA5}">
                      <a16:colId xmlns:a16="http://schemas.microsoft.com/office/drawing/2014/main" val="3521743558"/>
                    </a:ext>
                  </a:extLst>
                </a:gridCol>
                <a:gridCol w="1850894">
                  <a:extLst>
                    <a:ext uri="{9D8B030D-6E8A-4147-A177-3AD203B41FA5}">
                      <a16:colId xmlns:a16="http://schemas.microsoft.com/office/drawing/2014/main" val="1544728930"/>
                    </a:ext>
                  </a:extLst>
                </a:gridCol>
                <a:gridCol w="1627381">
                  <a:extLst>
                    <a:ext uri="{9D8B030D-6E8A-4147-A177-3AD203B41FA5}">
                      <a16:colId xmlns:a16="http://schemas.microsoft.com/office/drawing/2014/main" val="4040161952"/>
                    </a:ext>
                  </a:extLst>
                </a:gridCol>
                <a:gridCol w="1411358">
                  <a:extLst>
                    <a:ext uri="{9D8B030D-6E8A-4147-A177-3AD203B41FA5}">
                      <a16:colId xmlns:a16="http://schemas.microsoft.com/office/drawing/2014/main" val="1855385593"/>
                    </a:ext>
                  </a:extLst>
                </a:gridCol>
              </a:tblGrid>
              <a:tr h="370840">
                <a:tc>
                  <a:txBody>
                    <a:bodyPr/>
                    <a:lstStyle/>
                    <a:p>
                      <a:endParaRPr lang="en-US" dirty="0"/>
                    </a:p>
                  </a:txBody>
                  <a:tcPr/>
                </a:tc>
                <a:tc>
                  <a:txBody>
                    <a:bodyPr/>
                    <a:lstStyle/>
                    <a:p>
                      <a:r>
                        <a:rPr lang="en-US" dirty="0"/>
                        <a:t>Names</a:t>
                      </a:r>
                    </a:p>
                  </a:txBody>
                  <a:tcPr/>
                </a:tc>
                <a:tc>
                  <a:txBody>
                    <a:bodyPr/>
                    <a:lstStyle/>
                    <a:p>
                      <a:r>
                        <a:rPr lang="en-US" dirty="0"/>
                        <a:t>Events/Time</a:t>
                      </a:r>
                    </a:p>
                  </a:txBody>
                  <a:tcPr/>
                </a:tc>
                <a:tc>
                  <a:txBody>
                    <a:bodyPr/>
                    <a:lstStyle/>
                    <a:p>
                      <a:r>
                        <a:rPr lang="en-US" dirty="0"/>
                        <a:t>Complete</a:t>
                      </a:r>
                    </a:p>
                  </a:txBody>
                  <a:tcPr/>
                </a:tc>
                <a:tc>
                  <a:txBody>
                    <a:bodyPr/>
                    <a:lstStyle/>
                    <a:p>
                      <a:r>
                        <a:rPr lang="en-US" dirty="0"/>
                        <a:t>Correct</a:t>
                      </a:r>
                    </a:p>
                  </a:txBody>
                  <a:tcPr/>
                </a:tc>
                <a:extLst>
                  <a:ext uri="{0D108BD9-81ED-4DB2-BD59-A6C34878D82A}">
                    <a16:rowId xmlns:a16="http://schemas.microsoft.com/office/drawing/2014/main" val="2006497702"/>
                  </a:ext>
                </a:extLst>
              </a:tr>
              <a:tr h="370840">
                <a:tc>
                  <a:txBody>
                    <a:bodyPr/>
                    <a:lstStyle/>
                    <a:p>
                      <a:r>
                        <a:rPr lang="en-US" dirty="0"/>
                        <a:t>Judge 1</a:t>
                      </a:r>
                    </a:p>
                  </a:txBody>
                  <a:tcPr/>
                </a:tc>
                <a:tc>
                  <a:txBody>
                    <a:bodyPr/>
                    <a:lstStyle/>
                    <a:p>
                      <a:pPr algn="ctr" rtl="0" fontAlgn="ctr"/>
                      <a:r>
                        <a:rPr lang="en-GB" sz="1800" b="0" i="0" u="none" strike="noStrike">
                          <a:solidFill>
                            <a:schemeClr val="tx1"/>
                          </a:solidFill>
                          <a:effectLst/>
                          <a:latin typeface="+mj-lt"/>
                        </a:rPr>
                        <a:t>44</a:t>
                      </a:r>
                    </a:p>
                  </a:txBody>
                  <a:tcPr marL="6350" marR="6350" marT="6350" marB="0" anchor="b"/>
                </a:tc>
                <a:tc>
                  <a:txBody>
                    <a:bodyPr/>
                    <a:lstStyle/>
                    <a:p>
                      <a:pPr algn="ctr" rtl="0" fontAlgn="ctr"/>
                      <a:r>
                        <a:rPr lang="en-GB" sz="1800" b="0" i="0" u="none" strike="noStrike">
                          <a:solidFill>
                            <a:schemeClr val="tx1"/>
                          </a:solidFill>
                          <a:effectLst/>
                          <a:latin typeface="+mj-lt"/>
                        </a:rPr>
                        <a:t>56</a:t>
                      </a:r>
                    </a:p>
                  </a:txBody>
                  <a:tcPr marL="6350" marR="6350" marT="6350" marB="0" anchor="b"/>
                </a:tc>
                <a:tc>
                  <a:txBody>
                    <a:bodyPr/>
                    <a:lstStyle/>
                    <a:p>
                      <a:pPr algn="ctr" rtl="0" fontAlgn="ctr"/>
                      <a:r>
                        <a:rPr lang="en-GB" sz="1800" b="0" i="0" u="none" strike="noStrike">
                          <a:solidFill>
                            <a:schemeClr val="tx1"/>
                          </a:solidFill>
                          <a:effectLst/>
                          <a:latin typeface="+mj-lt"/>
                        </a:rPr>
                        <a:t>49</a:t>
                      </a:r>
                    </a:p>
                  </a:txBody>
                  <a:tcPr marL="6350" marR="6350" marT="6350" marB="0" anchor="b"/>
                </a:tc>
                <a:tc>
                  <a:txBody>
                    <a:bodyPr/>
                    <a:lstStyle/>
                    <a:p>
                      <a:pPr algn="ctr" rtl="0" fontAlgn="ctr"/>
                      <a:r>
                        <a:rPr lang="en-GB" sz="1800" b="0" i="0" u="none" strike="noStrike">
                          <a:solidFill>
                            <a:schemeClr val="tx1"/>
                          </a:solidFill>
                          <a:effectLst/>
                          <a:latin typeface="+mj-lt"/>
                        </a:rPr>
                        <a:t>43,5</a:t>
                      </a:r>
                    </a:p>
                  </a:txBody>
                  <a:tcPr marL="6350" marR="6350" marT="6350" marB="0" anchor="b"/>
                </a:tc>
                <a:extLst>
                  <a:ext uri="{0D108BD9-81ED-4DB2-BD59-A6C34878D82A}">
                    <a16:rowId xmlns:a16="http://schemas.microsoft.com/office/drawing/2014/main" val="1529933264"/>
                  </a:ext>
                </a:extLst>
              </a:tr>
              <a:tr h="370840">
                <a:tc>
                  <a:txBody>
                    <a:bodyPr/>
                    <a:lstStyle/>
                    <a:p>
                      <a:r>
                        <a:rPr lang="en-US" dirty="0"/>
                        <a:t>Judge 2</a:t>
                      </a:r>
                    </a:p>
                  </a:txBody>
                  <a:tcPr/>
                </a:tc>
                <a:tc>
                  <a:txBody>
                    <a:bodyPr/>
                    <a:lstStyle/>
                    <a:p>
                      <a:pPr algn="ctr" rtl="0" fontAlgn="ctr"/>
                      <a:r>
                        <a:rPr lang="en-GB" sz="1800" b="0" i="0" u="none" strike="noStrike">
                          <a:solidFill>
                            <a:schemeClr val="tx1"/>
                          </a:solidFill>
                          <a:effectLst/>
                          <a:latin typeface="+mj-lt"/>
                        </a:rPr>
                        <a:t>45</a:t>
                      </a:r>
                    </a:p>
                  </a:txBody>
                  <a:tcPr marL="6350" marR="6350" marT="6350" marB="0" anchor="b"/>
                </a:tc>
                <a:tc>
                  <a:txBody>
                    <a:bodyPr/>
                    <a:lstStyle/>
                    <a:p>
                      <a:pPr algn="ctr" rtl="0" fontAlgn="ctr"/>
                      <a:r>
                        <a:rPr lang="en-GB" sz="1800" b="0" i="0" u="none" strike="noStrike">
                          <a:solidFill>
                            <a:schemeClr val="tx1"/>
                          </a:solidFill>
                          <a:effectLst/>
                          <a:latin typeface="+mj-lt"/>
                        </a:rPr>
                        <a:t>52</a:t>
                      </a:r>
                    </a:p>
                  </a:txBody>
                  <a:tcPr marL="6350" marR="6350" marT="6350" marB="0" anchor="b"/>
                </a:tc>
                <a:tc>
                  <a:txBody>
                    <a:bodyPr/>
                    <a:lstStyle/>
                    <a:p>
                      <a:pPr algn="ctr" rtl="0" fontAlgn="ctr"/>
                      <a:r>
                        <a:rPr lang="en-GB" sz="1800" b="0" i="0" u="none" strike="noStrike">
                          <a:solidFill>
                            <a:schemeClr val="tx1"/>
                          </a:solidFill>
                          <a:effectLst/>
                          <a:latin typeface="+mj-lt"/>
                        </a:rPr>
                        <a:t>46,5</a:t>
                      </a:r>
                    </a:p>
                  </a:txBody>
                  <a:tcPr marL="6350" marR="6350" marT="6350" marB="0" anchor="b"/>
                </a:tc>
                <a:tc>
                  <a:txBody>
                    <a:bodyPr/>
                    <a:lstStyle/>
                    <a:p>
                      <a:pPr algn="ctr" rtl="0" fontAlgn="ctr"/>
                      <a:r>
                        <a:rPr lang="en-GB" sz="1800" b="0" i="0" u="none" strike="noStrike">
                          <a:solidFill>
                            <a:schemeClr val="tx1"/>
                          </a:solidFill>
                          <a:effectLst/>
                          <a:latin typeface="+mj-lt"/>
                        </a:rPr>
                        <a:t>36,5</a:t>
                      </a:r>
                    </a:p>
                  </a:txBody>
                  <a:tcPr marL="6350" marR="6350" marT="6350" marB="0" anchor="b"/>
                </a:tc>
                <a:extLst>
                  <a:ext uri="{0D108BD9-81ED-4DB2-BD59-A6C34878D82A}">
                    <a16:rowId xmlns:a16="http://schemas.microsoft.com/office/drawing/2014/main" val="4182717615"/>
                  </a:ext>
                </a:extLst>
              </a:tr>
              <a:tr h="370840">
                <a:tc>
                  <a:txBody>
                    <a:bodyPr/>
                    <a:lstStyle/>
                    <a:p>
                      <a:r>
                        <a:rPr lang="en-US"/>
                        <a:t>Judge 3</a:t>
                      </a:r>
                      <a:endParaRPr lang="en-US" dirty="0"/>
                    </a:p>
                  </a:txBody>
                  <a:tcPr/>
                </a:tc>
                <a:tc>
                  <a:txBody>
                    <a:bodyPr/>
                    <a:lstStyle/>
                    <a:p>
                      <a:pPr algn="ctr" fontAlgn="t"/>
                      <a:r>
                        <a:rPr lang="en-GB" sz="1800" b="0" i="0" u="none" strike="noStrike">
                          <a:solidFill>
                            <a:schemeClr val="tx1"/>
                          </a:solidFill>
                          <a:effectLst/>
                          <a:latin typeface="+mj-lt"/>
                        </a:rPr>
                        <a:t>52,5</a:t>
                      </a:r>
                    </a:p>
                  </a:txBody>
                  <a:tcPr marL="6350" marR="6350" marT="6350" marB="0" anchor="b"/>
                </a:tc>
                <a:tc>
                  <a:txBody>
                    <a:bodyPr/>
                    <a:lstStyle/>
                    <a:p>
                      <a:pPr algn="ctr" fontAlgn="t"/>
                      <a:r>
                        <a:rPr lang="en-GB" sz="1800" b="0" i="0" u="none" strike="noStrike">
                          <a:solidFill>
                            <a:schemeClr val="tx1"/>
                          </a:solidFill>
                          <a:effectLst/>
                          <a:latin typeface="+mj-lt"/>
                        </a:rPr>
                        <a:t>55,5</a:t>
                      </a:r>
                    </a:p>
                  </a:txBody>
                  <a:tcPr marL="6350" marR="6350" marT="6350" marB="0" anchor="b"/>
                </a:tc>
                <a:tc>
                  <a:txBody>
                    <a:bodyPr/>
                    <a:lstStyle/>
                    <a:p>
                      <a:pPr algn="ctr" fontAlgn="t"/>
                      <a:r>
                        <a:rPr lang="en-GB" sz="1800" b="0" i="0" u="none" strike="noStrike">
                          <a:solidFill>
                            <a:schemeClr val="tx1"/>
                          </a:solidFill>
                          <a:effectLst/>
                          <a:latin typeface="+mj-lt"/>
                        </a:rPr>
                        <a:t>49</a:t>
                      </a:r>
                    </a:p>
                  </a:txBody>
                  <a:tcPr marL="6350" marR="6350" marT="6350" marB="0" anchor="b"/>
                </a:tc>
                <a:tc>
                  <a:txBody>
                    <a:bodyPr/>
                    <a:lstStyle/>
                    <a:p>
                      <a:pPr algn="ctr" fontAlgn="t"/>
                      <a:r>
                        <a:rPr lang="en-GB" sz="1800" b="0" i="0" u="none" strike="noStrike">
                          <a:solidFill>
                            <a:schemeClr val="tx1"/>
                          </a:solidFill>
                          <a:effectLst/>
                          <a:latin typeface="+mj-lt"/>
                        </a:rPr>
                        <a:t>50,5</a:t>
                      </a:r>
                    </a:p>
                  </a:txBody>
                  <a:tcPr marL="6350" marR="6350" marT="6350" marB="0" anchor="b"/>
                </a:tc>
                <a:extLst>
                  <a:ext uri="{0D108BD9-81ED-4DB2-BD59-A6C34878D82A}">
                    <a16:rowId xmlns:a16="http://schemas.microsoft.com/office/drawing/2014/main" val="1150658978"/>
                  </a:ext>
                </a:extLst>
              </a:tr>
              <a:tr h="370840">
                <a:tc>
                  <a:txBody>
                    <a:bodyPr/>
                    <a:lstStyle/>
                    <a:p>
                      <a:r>
                        <a:rPr lang="en-US" dirty="0"/>
                        <a:t>Average</a:t>
                      </a:r>
                    </a:p>
                  </a:txBody>
                  <a:tcPr/>
                </a:tc>
                <a:tc>
                  <a:txBody>
                    <a:bodyPr/>
                    <a:lstStyle/>
                    <a:p>
                      <a:pPr algn="ctr" fontAlgn="b"/>
                      <a:r>
                        <a:rPr lang="en-GB" sz="1800" b="0" i="0" u="none" strike="noStrike">
                          <a:solidFill>
                            <a:schemeClr val="tx1"/>
                          </a:solidFill>
                          <a:effectLst/>
                          <a:latin typeface="+mj-lt"/>
                        </a:rPr>
                        <a:t>47,2</a:t>
                      </a:r>
                    </a:p>
                  </a:txBody>
                  <a:tcPr marL="6350" marR="6350" marT="6350" marB="0" anchor="b"/>
                </a:tc>
                <a:tc>
                  <a:txBody>
                    <a:bodyPr/>
                    <a:lstStyle/>
                    <a:p>
                      <a:pPr algn="ctr" fontAlgn="b"/>
                      <a:r>
                        <a:rPr lang="en-GB" sz="1800" b="0" i="0" u="none" strike="noStrike">
                          <a:solidFill>
                            <a:schemeClr val="tx1"/>
                          </a:solidFill>
                          <a:effectLst/>
                          <a:latin typeface="+mj-lt"/>
                        </a:rPr>
                        <a:t>54,5</a:t>
                      </a:r>
                    </a:p>
                  </a:txBody>
                  <a:tcPr marL="6350" marR="6350" marT="6350" marB="0" anchor="b"/>
                </a:tc>
                <a:tc>
                  <a:txBody>
                    <a:bodyPr/>
                    <a:lstStyle/>
                    <a:p>
                      <a:pPr algn="ctr" fontAlgn="b"/>
                      <a:r>
                        <a:rPr lang="en-GB" sz="1800" b="0" i="0" u="none" strike="noStrike">
                          <a:solidFill>
                            <a:schemeClr val="tx1"/>
                          </a:solidFill>
                          <a:effectLst/>
                          <a:latin typeface="+mj-lt"/>
                        </a:rPr>
                        <a:t>48,2</a:t>
                      </a:r>
                    </a:p>
                  </a:txBody>
                  <a:tcPr marL="6350" marR="6350" marT="6350" marB="0" anchor="b"/>
                </a:tc>
                <a:tc>
                  <a:txBody>
                    <a:bodyPr/>
                    <a:lstStyle/>
                    <a:p>
                      <a:pPr algn="ctr" fontAlgn="b"/>
                      <a:r>
                        <a:rPr lang="en-GB" sz="1800" b="0" i="0" u="none" strike="noStrike">
                          <a:solidFill>
                            <a:schemeClr val="tx1"/>
                          </a:solidFill>
                          <a:effectLst/>
                          <a:latin typeface="+mj-lt"/>
                        </a:rPr>
                        <a:t>43,5</a:t>
                      </a:r>
                    </a:p>
                  </a:txBody>
                  <a:tcPr marL="6350" marR="6350" marT="6350" marB="0" anchor="b"/>
                </a:tc>
                <a:extLst>
                  <a:ext uri="{0D108BD9-81ED-4DB2-BD59-A6C34878D82A}">
                    <a16:rowId xmlns:a16="http://schemas.microsoft.com/office/drawing/2014/main" val="315911781"/>
                  </a:ext>
                </a:extLst>
              </a:tr>
              <a:tr h="370840">
                <a:tc>
                  <a:txBody>
                    <a:bodyPr/>
                    <a:lstStyle/>
                    <a:p>
                      <a:r>
                        <a:rPr lang="en-US"/>
                        <a:t>Avg thereof</a:t>
                      </a:r>
                    </a:p>
                  </a:txBody>
                  <a:tcPr/>
                </a:tc>
                <a:tc gridSpan="4">
                  <a:txBody>
                    <a:bodyPr/>
                    <a:lstStyle/>
                    <a:p>
                      <a:pPr algn="ctr" fontAlgn="b"/>
                      <a:r>
                        <a:rPr lang="en-GB" sz="1800" b="0" i="0" u="none" strike="noStrike">
                          <a:solidFill>
                            <a:schemeClr val="tx1"/>
                          </a:solidFill>
                          <a:effectLst/>
                          <a:latin typeface="+mj-lt"/>
                        </a:rPr>
                        <a:t>48.3 / 58 = 0,83…</a:t>
                      </a:r>
                    </a:p>
                  </a:txBody>
                  <a:tcPr marL="6350" marR="6350" marT="6350" marB="0" anchor="b"/>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584855060"/>
                  </a:ext>
                </a:extLst>
              </a:tr>
            </a:tbl>
          </a:graphicData>
        </a:graphic>
      </p:graphicFrame>
      <p:sp>
        <p:nvSpPr>
          <p:cNvPr id="4" name="Date Placeholder 3">
            <a:extLst>
              <a:ext uri="{FF2B5EF4-FFF2-40B4-BE49-F238E27FC236}">
                <a16:creationId xmlns:a16="http://schemas.microsoft.com/office/drawing/2014/main" id="{8EFFE717-07C5-B543-B793-2BA19FE640A2}"/>
              </a:ext>
            </a:extLst>
          </p:cNvPr>
          <p:cNvSpPr>
            <a:spLocks noGrp="1"/>
          </p:cNvSpPr>
          <p:nvPr>
            <p:ph type="dt" sz="half" idx="10"/>
          </p:nvPr>
        </p:nvSpPr>
        <p:spPr/>
        <p:txBody>
          <a:bodyPr/>
          <a:lstStyle/>
          <a:p>
            <a:fld id="{311DEB3B-79DE-432F-85FD-7FC4930C7B8C}" type="datetime1">
              <a:rPr lang="en-US" smtClean="0"/>
              <a:t>7/3/2025</a:t>
            </a:fld>
            <a:endParaRPr lang="en-US"/>
          </a:p>
        </p:txBody>
      </p:sp>
      <p:sp>
        <p:nvSpPr>
          <p:cNvPr id="6" name="Slide Number Placeholder 5">
            <a:extLst>
              <a:ext uri="{FF2B5EF4-FFF2-40B4-BE49-F238E27FC236}">
                <a16:creationId xmlns:a16="http://schemas.microsoft.com/office/drawing/2014/main" id="{C44E95A2-26E5-B14A-8177-CDAED7582F1E}"/>
              </a:ext>
            </a:extLst>
          </p:cNvPr>
          <p:cNvSpPr>
            <a:spLocks noGrp="1"/>
          </p:cNvSpPr>
          <p:nvPr>
            <p:ph type="sldNum" sz="quarter" idx="12"/>
          </p:nvPr>
        </p:nvSpPr>
        <p:spPr/>
        <p:txBody>
          <a:bodyPr/>
          <a:lstStyle/>
          <a:p>
            <a:r>
              <a:rPr lang="en-US"/>
              <a:t>Page </a:t>
            </a:r>
            <a:fld id="{5E63DF82-ECFB-0447-94C8-66F126FE0A61}" type="slidenum">
              <a:rPr lang="en-US" smtClean="0"/>
              <a:pPr/>
              <a:t>13</a:t>
            </a:fld>
            <a:endParaRPr lang="en-US"/>
          </a:p>
        </p:txBody>
      </p:sp>
      <p:sp>
        <p:nvSpPr>
          <p:cNvPr id="8" name="TextBox 7">
            <a:extLst>
              <a:ext uri="{FF2B5EF4-FFF2-40B4-BE49-F238E27FC236}">
                <a16:creationId xmlns:a16="http://schemas.microsoft.com/office/drawing/2014/main" id="{4A7AB840-F7AE-1144-8706-E8D9E488AE57}"/>
              </a:ext>
            </a:extLst>
          </p:cNvPr>
          <p:cNvSpPr txBox="1"/>
          <p:nvPr/>
        </p:nvSpPr>
        <p:spPr>
          <a:xfrm>
            <a:off x="898749" y="4600188"/>
            <a:ext cx="5697265" cy="877163"/>
          </a:xfrm>
          <a:prstGeom prst="rect">
            <a:avLst/>
          </a:prstGeom>
          <a:noFill/>
        </p:spPr>
        <p:txBody>
          <a:bodyPr wrap="none" rtlCol="0">
            <a:spAutoFit/>
          </a:bodyPr>
          <a:lstStyle/>
          <a:p>
            <a:r>
              <a:rPr lang="en-US" dirty="0"/>
              <a:t>Total: 58 paragraphs from 10 letters</a:t>
            </a:r>
          </a:p>
          <a:p>
            <a:r>
              <a:rPr lang="en-US" dirty="0"/>
              <a:t>Judges saw only the human and the automatic summary.</a:t>
            </a:r>
          </a:p>
          <a:p>
            <a:r>
              <a:rPr lang="en-US" dirty="0"/>
              <a:t>Score: min. </a:t>
            </a:r>
            <a:r>
              <a:rPr lang="en-US"/>
              <a:t>0 – 0.5 – max</a:t>
            </a:r>
            <a:r>
              <a:rPr lang="en-US" dirty="0"/>
              <a:t>. 1 point </a:t>
            </a:r>
          </a:p>
        </p:txBody>
      </p:sp>
      <p:sp>
        <p:nvSpPr>
          <p:cNvPr id="5" name="Footer Placeholder 4">
            <a:extLst>
              <a:ext uri="{FF2B5EF4-FFF2-40B4-BE49-F238E27FC236}">
                <a16:creationId xmlns:a16="http://schemas.microsoft.com/office/drawing/2014/main" id="{0AED0578-5F0F-9F0B-D4EB-1AAE085F7E4F}"/>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4066276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F6A322-CA12-EB61-F5FE-9523185D07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47095D0-E79A-17AD-7056-E6537F46195E}"/>
              </a:ext>
            </a:extLst>
          </p:cNvPr>
          <p:cNvSpPr>
            <a:spLocks noGrp="1"/>
          </p:cNvSpPr>
          <p:nvPr>
            <p:ph type="title"/>
          </p:nvPr>
        </p:nvSpPr>
        <p:spPr>
          <a:xfrm>
            <a:off x="1382574" y="2960538"/>
            <a:ext cx="7343775" cy="503237"/>
          </a:xfrm>
        </p:spPr>
        <p:txBody>
          <a:bodyPr/>
          <a:lstStyle/>
          <a:p>
            <a:r>
              <a:rPr lang="de-DE" sz="3600"/>
              <a:t>Automatic Name Recognition </a:t>
            </a:r>
            <a:endParaRPr lang="en-GB" sz="3600"/>
          </a:p>
        </p:txBody>
      </p:sp>
      <p:sp>
        <p:nvSpPr>
          <p:cNvPr id="4" name="Date Placeholder 3">
            <a:extLst>
              <a:ext uri="{FF2B5EF4-FFF2-40B4-BE49-F238E27FC236}">
                <a16:creationId xmlns:a16="http://schemas.microsoft.com/office/drawing/2014/main" id="{475F148F-9AFF-F4DA-6E65-24A8243DC992}"/>
              </a:ext>
            </a:extLst>
          </p:cNvPr>
          <p:cNvSpPr>
            <a:spLocks noGrp="1"/>
          </p:cNvSpPr>
          <p:nvPr>
            <p:ph type="dt" sz="half" idx="10"/>
          </p:nvPr>
        </p:nvSpPr>
        <p:spPr/>
        <p:txBody>
          <a:bodyPr/>
          <a:lstStyle/>
          <a:p>
            <a:fld id="{24686949-6430-4FCE-898B-B6AB87CF1DC5}" type="datetime1">
              <a:rPr lang="en-US" smtClean="0"/>
              <a:t>7/3/2025</a:t>
            </a:fld>
            <a:endParaRPr lang="en-US"/>
          </a:p>
        </p:txBody>
      </p:sp>
      <p:sp>
        <p:nvSpPr>
          <p:cNvPr id="6" name="Slide Number Placeholder 5">
            <a:extLst>
              <a:ext uri="{FF2B5EF4-FFF2-40B4-BE49-F238E27FC236}">
                <a16:creationId xmlns:a16="http://schemas.microsoft.com/office/drawing/2014/main" id="{FDC4473B-0F2D-D495-1A8F-6AA44A5F6E35}"/>
              </a:ext>
            </a:extLst>
          </p:cNvPr>
          <p:cNvSpPr>
            <a:spLocks noGrp="1"/>
          </p:cNvSpPr>
          <p:nvPr>
            <p:ph type="sldNum" sz="quarter" idx="12"/>
          </p:nvPr>
        </p:nvSpPr>
        <p:spPr/>
        <p:txBody>
          <a:bodyPr/>
          <a:lstStyle/>
          <a:p>
            <a:r>
              <a:rPr lang="en-US"/>
              <a:t>Page </a:t>
            </a:r>
            <a:fld id="{5E63DF82-ECFB-0447-94C8-66F126FE0A61}" type="slidenum">
              <a:rPr lang="en-US" smtClean="0"/>
              <a:pPr/>
              <a:t>14</a:t>
            </a:fld>
            <a:endParaRPr lang="en-US"/>
          </a:p>
        </p:txBody>
      </p:sp>
      <p:sp>
        <p:nvSpPr>
          <p:cNvPr id="5" name="Footer Placeholder 4">
            <a:extLst>
              <a:ext uri="{FF2B5EF4-FFF2-40B4-BE49-F238E27FC236}">
                <a16:creationId xmlns:a16="http://schemas.microsoft.com/office/drawing/2014/main" id="{EC738156-783C-3F6E-8806-F71C796B0C42}"/>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228844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9047C-418B-F7E0-1DF4-37FCBD6427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D2429C-E1BB-CAFE-52F4-628F219BBDFC}"/>
              </a:ext>
            </a:extLst>
          </p:cNvPr>
          <p:cNvSpPr>
            <a:spLocks noGrp="1"/>
          </p:cNvSpPr>
          <p:nvPr>
            <p:ph type="title"/>
          </p:nvPr>
        </p:nvSpPr>
        <p:spPr/>
        <p:txBody>
          <a:bodyPr/>
          <a:lstStyle/>
          <a:p>
            <a:r>
              <a:rPr lang="en-US"/>
              <a:t>GPT for Name Recognition</a:t>
            </a:r>
            <a:endParaRPr lang="en-US" dirty="0"/>
          </a:p>
        </p:txBody>
      </p:sp>
      <p:sp>
        <p:nvSpPr>
          <p:cNvPr id="4" name="Date Placeholder 3">
            <a:extLst>
              <a:ext uri="{FF2B5EF4-FFF2-40B4-BE49-F238E27FC236}">
                <a16:creationId xmlns:a16="http://schemas.microsoft.com/office/drawing/2014/main" id="{D1CD0C2F-BC45-9E24-E4C1-6CBBB75848AD}"/>
              </a:ext>
            </a:extLst>
          </p:cNvPr>
          <p:cNvSpPr>
            <a:spLocks noGrp="1"/>
          </p:cNvSpPr>
          <p:nvPr>
            <p:ph type="dt" sz="half" idx="10"/>
          </p:nvPr>
        </p:nvSpPr>
        <p:spPr/>
        <p:txBody>
          <a:bodyPr/>
          <a:lstStyle/>
          <a:p>
            <a:fld id="{EC249387-A90F-46C8-A4E3-99060DF019C0}" type="datetime1">
              <a:rPr lang="en-US" smtClean="0"/>
              <a:t>7/3/2025</a:t>
            </a:fld>
            <a:endParaRPr lang="en-US"/>
          </a:p>
        </p:txBody>
      </p:sp>
      <p:sp>
        <p:nvSpPr>
          <p:cNvPr id="6" name="Slide Number Placeholder 5">
            <a:extLst>
              <a:ext uri="{FF2B5EF4-FFF2-40B4-BE49-F238E27FC236}">
                <a16:creationId xmlns:a16="http://schemas.microsoft.com/office/drawing/2014/main" id="{2A315C22-E7E9-57E8-F2C4-035ED9392241}"/>
              </a:ext>
            </a:extLst>
          </p:cNvPr>
          <p:cNvSpPr>
            <a:spLocks noGrp="1"/>
          </p:cNvSpPr>
          <p:nvPr>
            <p:ph type="sldNum" sz="quarter" idx="12"/>
          </p:nvPr>
        </p:nvSpPr>
        <p:spPr/>
        <p:txBody>
          <a:bodyPr/>
          <a:lstStyle/>
          <a:p>
            <a:r>
              <a:rPr lang="en-US"/>
              <a:t>Page </a:t>
            </a:r>
            <a:fld id="{5E63DF82-ECFB-0447-94C8-66F126FE0A61}" type="slidenum">
              <a:rPr lang="en-US" smtClean="0"/>
              <a:pPr/>
              <a:t>15</a:t>
            </a:fld>
            <a:endParaRPr lang="en-US"/>
          </a:p>
        </p:txBody>
      </p:sp>
      <p:sp>
        <p:nvSpPr>
          <p:cNvPr id="8" name="Content Placeholder 7">
            <a:extLst>
              <a:ext uri="{FF2B5EF4-FFF2-40B4-BE49-F238E27FC236}">
                <a16:creationId xmlns:a16="http://schemas.microsoft.com/office/drawing/2014/main" id="{0674AE1B-0DA9-5176-97FC-7EBBA8EA4113}"/>
              </a:ext>
            </a:extLst>
          </p:cNvPr>
          <p:cNvSpPr>
            <a:spLocks noGrp="1"/>
          </p:cNvSpPr>
          <p:nvPr>
            <p:ph idx="1"/>
          </p:nvPr>
        </p:nvSpPr>
        <p:spPr>
          <a:xfrm>
            <a:off x="922487" y="1845731"/>
            <a:ext cx="6696223" cy="287858"/>
          </a:xfrm>
        </p:spPr>
        <p:txBody>
          <a:bodyPr/>
          <a:lstStyle/>
          <a:p>
            <a:r>
              <a:rPr lang="en-US" sz="1800" b="1"/>
              <a:t>prompt: </a:t>
            </a:r>
            <a:r>
              <a:rPr lang="en-US" sz="1800"/>
              <a:t>Which city and country names are in this letter?</a:t>
            </a:r>
            <a:endParaRPr lang="en-GB"/>
          </a:p>
        </p:txBody>
      </p:sp>
      <p:pic>
        <p:nvPicPr>
          <p:cNvPr id="9" name="Content Placeholder 7">
            <a:extLst>
              <a:ext uri="{FF2B5EF4-FFF2-40B4-BE49-F238E27FC236}">
                <a16:creationId xmlns:a16="http://schemas.microsoft.com/office/drawing/2014/main" id="{46F02E9F-9285-8C49-9A00-85FB65117192}"/>
              </a:ext>
            </a:extLst>
          </p:cNvPr>
          <p:cNvPicPr>
            <a:picLocks noChangeAspect="1"/>
          </p:cNvPicPr>
          <p:nvPr/>
        </p:nvPicPr>
        <p:blipFill>
          <a:blip r:embed="rId2"/>
          <a:stretch>
            <a:fillRect/>
          </a:stretch>
        </p:blipFill>
        <p:spPr bwMode="auto">
          <a:xfrm>
            <a:off x="899592" y="2154152"/>
            <a:ext cx="5904134" cy="382851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pic>
      <p:sp>
        <p:nvSpPr>
          <p:cNvPr id="10" name="Rectangle: Rounded Corners 9">
            <a:extLst>
              <a:ext uri="{FF2B5EF4-FFF2-40B4-BE49-F238E27FC236}">
                <a16:creationId xmlns:a16="http://schemas.microsoft.com/office/drawing/2014/main" id="{4D66E6CD-D286-C438-1890-C326E03AC0A7}"/>
              </a:ext>
            </a:extLst>
          </p:cNvPr>
          <p:cNvSpPr/>
          <p:nvPr/>
        </p:nvSpPr>
        <p:spPr>
          <a:xfrm>
            <a:off x="1367631" y="5085184"/>
            <a:ext cx="4932561" cy="288032"/>
          </a:xfrm>
          <a:prstGeom prst="roundRect">
            <a:avLst/>
          </a:prstGeom>
          <a:solidFill>
            <a:srgbClr val="FF0000">
              <a:alpha val="30196"/>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Footer Placeholder 4">
            <a:extLst>
              <a:ext uri="{FF2B5EF4-FFF2-40B4-BE49-F238E27FC236}">
                <a16:creationId xmlns:a16="http://schemas.microsoft.com/office/drawing/2014/main" id="{8472B91E-37D6-B75E-FC65-78358ABF448D}"/>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975657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75D13C-5771-BF77-4A35-4C872CAC1AE4}"/>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A17E4DBA-7652-4899-4789-322746F841F0}"/>
              </a:ext>
            </a:extLst>
          </p:cNvPr>
          <p:cNvSpPr>
            <a:spLocks noGrp="1"/>
          </p:cNvSpPr>
          <p:nvPr>
            <p:ph type="dt" sz="half" idx="10"/>
          </p:nvPr>
        </p:nvSpPr>
        <p:spPr/>
        <p:txBody>
          <a:bodyPr/>
          <a:lstStyle/>
          <a:p>
            <a:fld id="{B96E6BAE-D203-4088-BABE-34E902075B5F}" type="datetime1">
              <a:rPr lang="en-US" smtClean="0"/>
              <a:t>7/3/2025</a:t>
            </a:fld>
            <a:endParaRPr lang="en-US"/>
          </a:p>
        </p:txBody>
      </p:sp>
      <p:sp>
        <p:nvSpPr>
          <p:cNvPr id="6" name="Slide Number Placeholder 5">
            <a:extLst>
              <a:ext uri="{FF2B5EF4-FFF2-40B4-BE49-F238E27FC236}">
                <a16:creationId xmlns:a16="http://schemas.microsoft.com/office/drawing/2014/main" id="{C7F2B1AA-0352-FD68-9A80-46C5F3939CF1}"/>
              </a:ext>
            </a:extLst>
          </p:cNvPr>
          <p:cNvSpPr>
            <a:spLocks noGrp="1"/>
          </p:cNvSpPr>
          <p:nvPr>
            <p:ph type="sldNum" sz="quarter" idx="12"/>
          </p:nvPr>
        </p:nvSpPr>
        <p:spPr/>
        <p:txBody>
          <a:bodyPr/>
          <a:lstStyle/>
          <a:p>
            <a:r>
              <a:rPr lang="en-US"/>
              <a:t>Page </a:t>
            </a:r>
            <a:fld id="{5E63DF82-ECFB-0447-94C8-66F126FE0A61}" type="slidenum">
              <a:rPr lang="en-US" smtClean="0"/>
              <a:pPr/>
              <a:t>16</a:t>
            </a:fld>
            <a:endParaRPr lang="en-US"/>
          </a:p>
        </p:txBody>
      </p:sp>
      <p:sp>
        <p:nvSpPr>
          <p:cNvPr id="8" name="Content Placeholder 7">
            <a:extLst>
              <a:ext uri="{FF2B5EF4-FFF2-40B4-BE49-F238E27FC236}">
                <a16:creationId xmlns:a16="http://schemas.microsoft.com/office/drawing/2014/main" id="{DCFB83F3-76A8-F598-F68A-C50F2AB2C5A4}"/>
              </a:ext>
            </a:extLst>
          </p:cNvPr>
          <p:cNvSpPr>
            <a:spLocks noGrp="1"/>
          </p:cNvSpPr>
          <p:nvPr>
            <p:ph idx="1"/>
          </p:nvPr>
        </p:nvSpPr>
        <p:spPr>
          <a:xfrm>
            <a:off x="922487" y="1845731"/>
            <a:ext cx="6696223" cy="287858"/>
          </a:xfrm>
        </p:spPr>
        <p:txBody>
          <a:bodyPr/>
          <a:lstStyle/>
          <a:p>
            <a:r>
              <a:rPr lang="en-US" sz="1800" b="1"/>
              <a:t>prompt: </a:t>
            </a:r>
            <a:r>
              <a:rPr lang="en-US" sz="1800"/>
              <a:t>Which persons appear in this letter?</a:t>
            </a:r>
            <a:endParaRPr lang="en-GB"/>
          </a:p>
        </p:txBody>
      </p:sp>
      <p:pic>
        <p:nvPicPr>
          <p:cNvPr id="3" name="Content Placeholder 7">
            <a:extLst>
              <a:ext uri="{FF2B5EF4-FFF2-40B4-BE49-F238E27FC236}">
                <a16:creationId xmlns:a16="http://schemas.microsoft.com/office/drawing/2014/main" id="{7625B4B1-5918-B14A-BDE8-5D45D7BD60FD}"/>
              </a:ext>
            </a:extLst>
          </p:cNvPr>
          <p:cNvPicPr>
            <a:picLocks noChangeAspect="1"/>
          </p:cNvPicPr>
          <p:nvPr/>
        </p:nvPicPr>
        <p:blipFill rotWithShape="1">
          <a:blip r:embed="rId2"/>
          <a:srcRect l="2271"/>
          <a:stretch/>
        </p:blipFill>
        <p:spPr bwMode="auto">
          <a:xfrm>
            <a:off x="900113" y="2226448"/>
            <a:ext cx="6127610" cy="378464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pic>
      <p:sp>
        <p:nvSpPr>
          <p:cNvPr id="2" name="Rectangle: Rounded Corners 1">
            <a:extLst>
              <a:ext uri="{FF2B5EF4-FFF2-40B4-BE49-F238E27FC236}">
                <a16:creationId xmlns:a16="http://schemas.microsoft.com/office/drawing/2014/main" id="{3B1628F8-530F-4535-85B0-62DFD8C05C8B}"/>
              </a:ext>
            </a:extLst>
          </p:cNvPr>
          <p:cNvSpPr/>
          <p:nvPr/>
        </p:nvSpPr>
        <p:spPr>
          <a:xfrm>
            <a:off x="1547664" y="3140968"/>
            <a:ext cx="5400600" cy="504056"/>
          </a:xfrm>
          <a:prstGeom prst="roundRect">
            <a:avLst/>
          </a:prstGeom>
          <a:solidFill>
            <a:srgbClr val="FF0000">
              <a:alpha val="30196"/>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itle 1">
            <a:extLst>
              <a:ext uri="{FF2B5EF4-FFF2-40B4-BE49-F238E27FC236}">
                <a16:creationId xmlns:a16="http://schemas.microsoft.com/office/drawing/2014/main" id="{E5711F53-FBCB-D1E6-A58A-F45BFFF41B33}"/>
              </a:ext>
            </a:extLst>
          </p:cNvPr>
          <p:cNvSpPr>
            <a:spLocks noGrp="1"/>
          </p:cNvSpPr>
          <p:nvPr>
            <p:ph type="title"/>
          </p:nvPr>
        </p:nvSpPr>
        <p:spPr>
          <a:xfrm>
            <a:off x="900113" y="1268413"/>
            <a:ext cx="7343775" cy="503237"/>
          </a:xfrm>
        </p:spPr>
        <p:txBody>
          <a:bodyPr/>
          <a:lstStyle/>
          <a:p>
            <a:r>
              <a:rPr lang="en-US"/>
              <a:t>GPT for Name Recognition</a:t>
            </a:r>
            <a:endParaRPr lang="en-US" dirty="0"/>
          </a:p>
        </p:txBody>
      </p:sp>
      <p:sp>
        <p:nvSpPr>
          <p:cNvPr id="5" name="Footer Placeholder 4">
            <a:extLst>
              <a:ext uri="{FF2B5EF4-FFF2-40B4-BE49-F238E27FC236}">
                <a16:creationId xmlns:a16="http://schemas.microsoft.com/office/drawing/2014/main" id="{D87C7028-54B7-E1A0-EA98-B086B96E3A39}"/>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155493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8F4156-7A51-C4C6-EF1B-606E256596E2}"/>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26615602-C705-67F5-3246-673F58C66F14}"/>
              </a:ext>
            </a:extLst>
          </p:cNvPr>
          <p:cNvSpPr>
            <a:spLocks noGrp="1"/>
          </p:cNvSpPr>
          <p:nvPr>
            <p:ph type="dt" sz="half" idx="10"/>
          </p:nvPr>
        </p:nvSpPr>
        <p:spPr/>
        <p:txBody>
          <a:bodyPr/>
          <a:lstStyle/>
          <a:p>
            <a:fld id="{63A82EC6-3FC6-44BD-901F-59F8535DEBC7}" type="datetime1">
              <a:rPr lang="en-US" smtClean="0"/>
              <a:t>7/3/2025</a:t>
            </a:fld>
            <a:endParaRPr lang="en-US"/>
          </a:p>
        </p:txBody>
      </p:sp>
      <p:sp>
        <p:nvSpPr>
          <p:cNvPr id="6" name="Slide Number Placeholder 5">
            <a:extLst>
              <a:ext uri="{FF2B5EF4-FFF2-40B4-BE49-F238E27FC236}">
                <a16:creationId xmlns:a16="http://schemas.microsoft.com/office/drawing/2014/main" id="{4E7C1F7E-521C-E62A-6EC9-133ECF99B8C6}"/>
              </a:ext>
            </a:extLst>
          </p:cNvPr>
          <p:cNvSpPr>
            <a:spLocks noGrp="1"/>
          </p:cNvSpPr>
          <p:nvPr>
            <p:ph type="sldNum" sz="quarter" idx="12"/>
          </p:nvPr>
        </p:nvSpPr>
        <p:spPr/>
        <p:txBody>
          <a:bodyPr/>
          <a:lstStyle/>
          <a:p>
            <a:r>
              <a:rPr lang="en-US"/>
              <a:t>Page </a:t>
            </a:r>
            <a:fld id="{5E63DF82-ECFB-0447-94C8-66F126FE0A61}" type="slidenum">
              <a:rPr lang="en-US" smtClean="0"/>
              <a:pPr/>
              <a:t>17</a:t>
            </a:fld>
            <a:endParaRPr lang="en-US"/>
          </a:p>
        </p:txBody>
      </p:sp>
      <p:sp>
        <p:nvSpPr>
          <p:cNvPr id="8" name="Content Placeholder 7">
            <a:extLst>
              <a:ext uri="{FF2B5EF4-FFF2-40B4-BE49-F238E27FC236}">
                <a16:creationId xmlns:a16="http://schemas.microsoft.com/office/drawing/2014/main" id="{AB041BE2-ADBC-2651-EF09-9FF960E72982}"/>
              </a:ext>
            </a:extLst>
          </p:cNvPr>
          <p:cNvSpPr>
            <a:spLocks noGrp="1"/>
          </p:cNvSpPr>
          <p:nvPr>
            <p:ph idx="1"/>
          </p:nvPr>
        </p:nvSpPr>
        <p:spPr>
          <a:xfrm>
            <a:off x="922487" y="1845731"/>
            <a:ext cx="7537945" cy="287858"/>
          </a:xfrm>
        </p:spPr>
        <p:txBody>
          <a:bodyPr/>
          <a:lstStyle/>
          <a:p>
            <a:r>
              <a:rPr lang="en-US" sz="1800" b="1"/>
              <a:t>prompt: </a:t>
            </a:r>
            <a:r>
              <a:rPr lang="en-US" sz="1800"/>
              <a:t>Can you provide URLs to Wikipedia pages for these people?</a:t>
            </a:r>
            <a:endParaRPr lang="en-GB"/>
          </a:p>
        </p:txBody>
      </p:sp>
      <p:pic>
        <p:nvPicPr>
          <p:cNvPr id="7" name="Content Placeholder 7">
            <a:extLst>
              <a:ext uri="{FF2B5EF4-FFF2-40B4-BE49-F238E27FC236}">
                <a16:creationId xmlns:a16="http://schemas.microsoft.com/office/drawing/2014/main" id="{8F083011-8934-DC4F-B2A3-65A0600A68AF}"/>
              </a:ext>
            </a:extLst>
          </p:cNvPr>
          <p:cNvPicPr>
            <a:picLocks noChangeAspect="1"/>
          </p:cNvPicPr>
          <p:nvPr/>
        </p:nvPicPr>
        <p:blipFill rotWithShape="1">
          <a:blip r:embed="rId2"/>
          <a:srcRect l="896" t="19456"/>
          <a:stretch/>
        </p:blipFill>
        <p:spPr bwMode="auto">
          <a:xfrm>
            <a:off x="900113" y="2133589"/>
            <a:ext cx="7105893" cy="345599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pic>
      <p:sp>
        <p:nvSpPr>
          <p:cNvPr id="9" name="Rectangle: Rounded Corners 8">
            <a:extLst>
              <a:ext uri="{FF2B5EF4-FFF2-40B4-BE49-F238E27FC236}">
                <a16:creationId xmlns:a16="http://schemas.microsoft.com/office/drawing/2014/main" id="{DEDE251E-8DBB-C010-1AE0-058957BE6392}"/>
              </a:ext>
            </a:extLst>
          </p:cNvPr>
          <p:cNvSpPr/>
          <p:nvPr/>
        </p:nvSpPr>
        <p:spPr>
          <a:xfrm>
            <a:off x="2178968" y="4659849"/>
            <a:ext cx="2756419" cy="196144"/>
          </a:xfrm>
          <a:prstGeom prst="roundRect">
            <a:avLst/>
          </a:prstGeom>
          <a:solidFill>
            <a:srgbClr val="FF0000">
              <a:alpha val="30196"/>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Rounded Corners 9">
            <a:extLst>
              <a:ext uri="{FF2B5EF4-FFF2-40B4-BE49-F238E27FC236}">
                <a16:creationId xmlns:a16="http://schemas.microsoft.com/office/drawing/2014/main" id="{0BA393AE-CD4D-EC88-57D7-0616C4A7F4FF}"/>
              </a:ext>
            </a:extLst>
          </p:cNvPr>
          <p:cNvSpPr/>
          <p:nvPr/>
        </p:nvSpPr>
        <p:spPr>
          <a:xfrm>
            <a:off x="2178968" y="5225440"/>
            <a:ext cx="2969096" cy="196144"/>
          </a:xfrm>
          <a:prstGeom prst="roundRect">
            <a:avLst/>
          </a:prstGeom>
          <a:solidFill>
            <a:srgbClr val="FF0000">
              <a:alpha val="30196"/>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Rounded Corners 10">
            <a:extLst>
              <a:ext uri="{FF2B5EF4-FFF2-40B4-BE49-F238E27FC236}">
                <a16:creationId xmlns:a16="http://schemas.microsoft.com/office/drawing/2014/main" id="{0B733739-887E-0717-B8E4-E746D8301DBC}"/>
              </a:ext>
            </a:extLst>
          </p:cNvPr>
          <p:cNvSpPr/>
          <p:nvPr/>
        </p:nvSpPr>
        <p:spPr>
          <a:xfrm>
            <a:off x="2195737" y="4037842"/>
            <a:ext cx="2520280" cy="196144"/>
          </a:xfrm>
          <a:prstGeom prst="roundRect">
            <a:avLst/>
          </a:prstGeom>
          <a:solidFill>
            <a:srgbClr val="FF0000">
              <a:alpha val="30196"/>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71C27CAF-CCE6-40D4-EEF5-DFEE634EBBEB}"/>
              </a:ext>
            </a:extLst>
          </p:cNvPr>
          <p:cNvSpPr>
            <a:spLocks noGrp="1"/>
          </p:cNvSpPr>
          <p:nvPr>
            <p:ph type="title"/>
          </p:nvPr>
        </p:nvSpPr>
        <p:spPr>
          <a:xfrm>
            <a:off x="900113" y="1268413"/>
            <a:ext cx="7343775" cy="503237"/>
          </a:xfrm>
        </p:spPr>
        <p:txBody>
          <a:bodyPr/>
          <a:lstStyle/>
          <a:p>
            <a:r>
              <a:rPr lang="en-US"/>
              <a:t>GPT for Name Recognition</a:t>
            </a:r>
            <a:endParaRPr lang="en-US" dirty="0"/>
          </a:p>
        </p:txBody>
      </p:sp>
      <p:sp>
        <p:nvSpPr>
          <p:cNvPr id="5" name="Footer Placeholder 4">
            <a:extLst>
              <a:ext uri="{FF2B5EF4-FFF2-40B4-BE49-F238E27FC236}">
                <a16:creationId xmlns:a16="http://schemas.microsoft.com/office/drawing/2014/main" id="{89478F1B-1BAA-AD59-01FB-D39E76B4F718}"/>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2548292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C7173-68EF-6957-9800-677F8AB2C08D}"/>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10F2759D-8BE6-C8C6-ECAC-7AC068E83E09}"/>
              </a:ext>
            </a:extLst>
          </p:cNvPr>
          <p:cNvSpPr>
            <a:spLocks noGrp="1"/>
          </p:cNvSpPr>
          <p:nvPr>
            <p:ph type="dt" sz="half" idx="10"/>
          </p:nvPr>
        </p:nvSpPr>
        <p:spPr/>
        <p:txBody>
          <a:bodyPr/>
          <a:lstStyle/>
          <a:p>
            <a:fld id="{126210D4-7AA7-4E77-A62D-D75AB5769CA0}" type="datetime1">
              <a:rPr lang="en-US" smtClean="0"/>
              <a:t>7/3/2025</a:t>
            </a:fld>
            <a:endParaRPr lang="en-US"/>
          </a:p>
        </p:txBody>
      </p:sp>
      <p:sp>
        <p:nvSpPr>
          <p:cNvPr id="6" name="Slide Number Placeholder 5">
            <a:extLst>
              <a:ext uri="{FF2B5EF4-FFF2-40B4-BE49-F238E27FC236}">
                <a16:creationId xmlns:a16="http://schemas.microsoft.com/office/drawing/2014/main" id="{2592BCEE-6327-6E29-CC34-E7678E6D7F89}"/>
              </a:ext>
            </a:extLst>
          </p:cNvPr>
          <p:cNvSpPr>
            <a:spLocks noGrp="1"/>
          </p:cNvSpPr>
          <p:nvPr>
            <p:ph type="sldNum" sz="quarter" idx="12"/>
          </p:nvPr>
        </p:nvSpPr>
        <p:spPr/>
        <p:txBody>
          <a:bodyPr/>
          <a:lstStyle/>
          <a:p>
            <a:r>
              <a:rPr lang="en-US"/>
              <a:t>Page </a:t>
            </a:r>
            <a:fld id="{5E63DF82-ECFB-0447-94C8-66F126FE0A61}" type="slidenum">
              <a:rPr lang="en-US" smtClean="0"/>
              <a:pPr/>
              <a:t>18</a:t>
            </a:fld>
            <a:endParaRPr lang="en-US"/>
          </a:p>
        </p:txBody>
      </p:sp>
      <p:sp>
        <p:nvSpPr>
          <p:cNvPr id="8" name="Content Placeholder 7">
            <a:extLst>
              <a:ext uri="{FF2B5EF4-FFF2-40B4-BE49-F238E27FC236}">
                <a16:creationId xmlns:a16="http://schemas.microsoft.com/office/drawing/2014/main" id="{E80B4D68-723C-3236-A4C4-46F06C592CA9}"/>
              </a:ext>
            </a:extLst>
          </p:cNvPr>
          <p:cNvSpPr>
            <a:spLocks noGrp="1"/>
          </p:cNvSpPr>
          <p:nvPr>
            <p:ph idx="1"/>
          </p:nvPr>
        </p:nvSpPr>
        <p:spPr>
          <a:xfrm>
            <a:off x="922487" y="1845731"/>
            <a:ext cx="7537945" cy="287858"/>
          </a:xfrm>
        </p:spPr>
        <p:txBody>
          <a:bodyPr/>
          <a:lstStyle/>
          <a:p>
            <a:r>
              <a:rPr lang="en-US" sz="1800" b="1"/>
              <a:t>prompt: </a:t>
            </a:r>
            <a:r>
              <a:rPr lang="en-US" sz="1800"/>
              <a:t>Are these people also in the German database GND? Can you provide links for these people?</a:t>
            </a:r>
            <a:endParaRPr lang="en-GB"/>
          </a:p>
        </p:txBody>
      </p:sp>
      <p:pic>
        <p:nvPicPr>
          <p:cNvPr id="2" name="Content Placeholder 7">
            <a:extLst>
              <a:ext uri="{FF2B5EF4-FFF2-40B4-BE49-F238E27FC236}">
                <a16:creationId xmlns:a16="http://schemas.microsoft.com/office/drawing/2014/main" id="{740639DF-20FE-1040-ADF2-7FE19B9F2EC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t="24642"/>
          <a:stretch/>
        </p:blipFill>
        <p:spPr bwMode="auto">
          <a:xfrm>
            <a:off x="278374" y="2503913"/>
            <a:ext cx="8299219" cy="331010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pic>
      <p:sp>
        <p:nvSpPr>
          <p:cNvPr id="3" name="Rectangle: Rounded Corners 2">
            <a:extLst>
              <a:ext uri="{FF2B5EF4-FFF2-40B4-BE49-F238E27FC236}">
                <a16:creationId xmlns:a16="http://schemas.microsoft.com/office/drawing/2014/main" id="{F1499F3E-6502-078C-311F-3F40621FD154}"/>
              </a:ext>
            </a:extLst>
          </p:cNvPr>
          <p:cNvSpPr/>
          <p:nvPr/>
        </p:nvSpPr>
        <p:spPr>
          <a:xfrm>
            <a:off x="4742871" y="3617771"/>
            <a:ext cx="1008112" cy="288033"/>
          </a:xfrm>
          <a:prstGeom prst="roundRect">
            <a:avLst/>
          </a:prstGeom>
          <a:solidFill>
            <a:srgbClr val="FF0000">
              <a:alpha val="30196"/>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Rounded Corners 11">
            <a:extLst>
              <a:ext uri="{FF2B5EF4-FFF2-40B4-BE49-F238E27FC236}">
                <a16:creationId xmlns:a16="http://schemas.microsoft.com/office/drawing/2014/main" id="{930132E0-61C5-3849-E0C5-6656F86FD34A}"/>
              </a:ext>
            </a:extLst>
          </p:cNvPr>
          <p:cNvSpPr/>
          <p:nvPr/>
        </p:nvSpPr>
        <p:spPr>
          <a:xfrm>
            <a:off x="4310823" y="3941807"/>
            <a:ext cx="1008112" cy="288033"/>
          </a:xfrm>
          <a:prstGeom prst="roundRect">
            <a:avLst/>
          </a:prstGeom>
          <a:solidFill>
            <a:srgbClr val="FF0000">
              <a:alpha val="30196"/>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Rounded Corners 12">
            <a:extLst>
              <a:ext uri="{FF2B5EF4-FFF2-40B4-BE49-F238E27FC236}">
                <a16:creationId xmlns:a16="http://schemas.microsoft.com/office/drawing/2014/main" id="{50AC7A92-99F1-6EBA-82AE-58A4A143EB7D}"/>
              </a:ext>
            </a:extLst>
          </p:cNvPr>
          <p:cNvSpPr/>
          <p:nvPr/>
        </p:nvSpPr>
        <p:spPr>
          <a:xfrm>
            <a:off x="4598855" y="4255760"/>
            <a:ext cx="1008112" cy="288033"/>
          </a:xfrm>
          <a:prstGeom prst="roundRect">
            <a:avLst/>
          </a:prstGeom>
          <a:solidFill>
            <a:srgbClr val="FF0000">
              <a:alpha val="30196"/>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Rounded Corners 14">
            <a:extLst>
              <a:ext uri="{FF2B5EF4-FFF2-40B4-BE49-F238E27FC236}">
                <a16:creationId xmlns:a16="http://schemas.microsoft.com/office/drawing/2014/main" id="{7882395E-7024-B13E-C0C8-549263D832AB}"/>
              </a:ext>
            </a:extLst>
          </p:cNvPr>
          <p:cNvSpPr/>
          <p:nvPr/>
        </p:nvSpPr>
        <p:spPr>
          <a:xfrm>
            <a:off x="5606967" y="4589879"/>
            <a:ext cx="1008112" cy="288033"/>
          </a:xfrm>
          <a:prstGeom prst="roundRect">
            <a:avLst/>
          </a:prstGeom>
          <a:solidFill>
            <a:srgbClr val="FF0000">
              <a:alpha val="30196"/>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Rounded Corners 15">
            <a:extLst>
              <a:ext uri="{FF2B5EF4-FFF2-40B4-BE49-F238E27FC236}">
                <a16:creationId xmlns:a16="http://schemas.microsoft.com/office/drawing/2014/main" id="{9CF0E7DC-3E93-DFF8-43C4-B5806EE80E79}"/>
              </a:ext>
            </a:extLst>
          </p:cNvPr>
          <p:cNvSpPr/>
          <p:nvPr/>
        </p:nvSpPr>
        <p:spPr>
          <a:xfrm>
            <a:off x="5766957" y="4935435"/>
            <a:ext cx="1008112" cy="288033"/>
          </a:xfrm>
          <a:prstGeom prst="roundRect">
            <a:avLst/>
          </a:prstGeom>
          <a:solidFill>
            <a:srgbClr val="FF0000">
              <a:alpha val="30196"/>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Rectangle: Rounded Corners 16">
            <a:extLst>
              <a:ext uri="{FF2B5EF4-FFF2-40B4-BE49-F238E27FC236}">
                <a16:creationId xmlns:a16="http://schemas.microsoft.com/office/drawing/2014/main" id="{B5DFFCCD-FDD5-7020-7D0F-E4900DAB533C}"/>
              </a:ext>
            </a:extLst>
          </p:cNvPr>
          <p:cNvSpPr/>
          <p:nvPr/>
        </p:nvSpPr>
        <p:spPr>
          <a:xfrm>
            <a:off x="5941111" y="5247749"/>
            <a:ext cx="1008112" cy="288033"/>
          </a:xfrm>
          <a:prstGeom prst="roundRect">
            <a:avLst/>
          </a:prstGeom>
          <a:solidFill>
            <a:srgbClr val="FF0000">
              <a:alpha val="30196"/>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itle 8">
            <a:extLst>
              <a:ext uri="{FF2B5EF4-FFF2-40B4-BE49-F238E27FC236}">
                <a16:creationId xmlns:a16="http://schemas.microsoft.com/office/drawing/2014/main" id="{44BF8F5D-EF39-0A13-00E0-83BAAD589EA2}"/>
              </a:ext>
            </a:extLst>
          </p:cNvPr>
          <p:cNvSpPr>
            <a:spLocks noGrp="1"/>
          </p:cNvSpPr>
          <p:nvPr>
            <p:ph type="title"/>
          </p:nvPr>
        </p:nvSpPr>
        <p:spPr/>
        <p:txBody>
          <a:bodyPr/>
          <a:lstStyle/>
          <a:p>
            <a:r>
              <a:rPr lang="de-DE"/>
              <a:t>GPT for Name Recognition</a:t>
            </a:r>
            <a:endParaRPr lang="en-GB"/>
          </a:p>
        </p:txBody>
      </p:sp>
      <p:sp>
        <p:nvSpPr>
          <p:cNvPr id="5" name="Footer Placeholder 4">
            <a:extLst>
              <a:ext uri="{FF2B5EF4-FFF2-40B4-BE49-F238E27FC236}">
                <a16:creationId xmlns:a16="http://schemas.microsoft.com/office/drawing/2014/main" id="{2F995AC8-AC30-1482-AF08-87884D571620}"/>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1020327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50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500"/>
                                        <p:tgtEl>
                                          <p:spTgt spid="12"/>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25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par>
                                <p:cTn id="24" presetID="10" presetClass="entr" presetSubtype="0" fill="hold" grpId="0" nodeType="withEffect">
                                  <p:stCondLst>
                                    <p:cond delay="100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animBg="1"/>
      <p:bldP spid="13" grpId="0" animBg="1"/>
      <p:bldP spid="15" grpId="0" animBg="1"/>
      <p:bldP spid="16" grpId="0" animBg="1"/>
      <p:bldP spid="1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8CCBF1-1E2A-7EA8-A47E-7C8247D3C8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DCCD21-4E2E-9D6E-9303-011E795C8A82}"/>
              </a:ext>
            </a:extLst>
          </p:cNvPr>
          <p:cNvSpPr>
            <a:spLocks noGrp="1"/>
          </p:cNvSpPr>
          <p:nvPr>
            <p:ph type="title"/>
          </p:nvPr>
        </p:nvSpPr>
        <p:spPr>
          <a:xfrm>
            <a:off x="864393" y="2960538"/>
            <a:ext cx="7343775" cy="503237"/>
          </a:xfrm>
        </p:spPr>
        <p:txBody>
          <a:bodyPr/>
          <a:lstStyle/>
          <a:p>
            <a:pPr algn="ctr"/>
            <a:r>
              <a:rPr lang="de-DE" sz="3600"/>
              <a:t>A brief Outlook…</a:t>
            </a:r>
            <a:endParaRPr lang="en-GB" sz="3600"/>
          </a:p>
        </p:txBody>
      </p:sp>
      <p:sp>
        <p:nvSpPr>
          <p:cNvPr id="4" name="Date Placeholder 3">
            <a:extLst>
              <a:ext uri="{FF2B5EF4-FFF2-40B4-BE49-F238E27FC236}">
                <a16:creationId xmlns:a16="http://schemas.microsoft.com/office/drawing/2014/main" id="{EEC7595A-0068-7098-4FDC-F26CA4AB79F1}"/>
              </a:ext>
            </a:extLst>
          </p:cNvPr>
          <p:cNvSpPr>
            <a:spLocks noGrp="1"/>
          </p:cNvSpPr>
          <p:nvPr>
            <p:ph type="dt" sz="half" idx="10"/>
          </p:nvPr>
        </p:nvSpPr>
        <p:spPr/>
        <p:txBody>
          <a:bodyPr/>
          <a:lstStyle/>
          <a:p>
            <a:fld id="{DFAC53F2-A379-46F0-825F-C079AA91CFE2}" type="datetime1">
              <a:rPr lang="en-US" smtClean="0"/>
              <a:t>7/3/2025</a:t>
            </a:fld>
            <a:endParaRPr lang="en-US"/>
          </a:p>
        </p:txBody>
      </p:sp>
      <p:sp>
        <p:nvSpPr>
          <p:cNvPr id="6" name="Slide Number Placeholder 5">
            <a:extLst>
              <a:ext uri="{FF2B5EF4-FFF2-40B4-BE49-F238E27FC236}">
                <a16:creationId xmlns:a16="http://schemas.microsoft.com/office/drawing/2014/main" id="{AEF6CCBF-6B6A-1A9D-1D73-058F784558C2}"/>
              </a:ext>
            </a:extLst>
          </p:cNvPr>
          <p:cNvSpPr>
            <a:spLocks noGrp="1"/>
          </p:cNvSpPr>
          <p:nvPr>
            <p:ph type="sldNum" sz="quarter" idx="12"/>
          </p:nvPr>
        </p:nvSpPr>
        <p:spPr/>
        <p:txBody>
          <a:bodyPr/>
          <a:lstStyle/>
          <a:p>
            <a:r>
              <a:rPr lang="en-US"/>
              <a:t>Page </a:t>
            </a:r>
            <a:fld id="{5E63DF82-ECFB-0447-94C8-66F126FE0A61}" type="slidenum">
              <a:rPr lang="en-US" smtClean="0"/>
              <a:pPr/>
              <a:t>19</a:t>
            </a:fld>
            <a:endParaRPr lang="en-US"/>
          </a:p>
        </p:txBody>
      </p:sp>
      <p:sp>
        <p:nvSpPr>
          <p:cNvPr id="5" name="Footer Placeholder 4">
            <a:extLst>
              <a:ext uri="{FF2B5EF4-FFF2-40B4-BE49-F238E27FC236}">
                <a16:creationId xmlns:a16="http://schemas.microsoft.com/office/drawing/2014/main" id="{5091A0D1-75CD-3F31-2158-7120E33503EC}"/>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582482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B00FE0-9A6C-C948-8D92-5573189FE545}"/>
              </a:ext>
            </a:extLst>
          </p:cNvPr>
          <p:cNvSpPr>
            <a:spLocks noGrp="1"/>
          </p:cNvSpPr>
          <p:nvPr>
            <p:ph idx="1"/>
          </p:nvPr>
        </p:nvSpPr>
        <p:spPr>
          <a:xfrm>
            <a:off x="2843808" y="4888237"/>
            <a:ext cx="5904656" cy="398879"/>
          </a:xfrm>
        </p:spPr>
        <p:txBody>
          <a:bodyPr/>
          <a:lstStyle/>
          <a:p>
            <a:r>
              <a:rPr lang="en-US" sz="2000" dirty="0"/>
              <a:t>Johannes Calvin (1509-1564):  </a:t>
            </a:r>
            <a:r>
              <a:rPr lang="en-US" sz="1600" dirty="0"/>
              <a:t>55 </a:t>
            </a:r>
            <a:r>
              <a:rPr lang="en-US" sz="1600" dirty="0" err="1"/>
              <a:t>yrs</a:t>
            </a:r>
            <a:r>
              <a:rPr lang="en-US" sz="2000" dirty="0"/>
              <a:t> - 4200 letters</a:t>
            </a:r>
            <a:endParaRPr lang="en-US" sz="2000" b="1" dirty="0"/>
          </a:p>
        </p:txBody>
      </p:sp>
      <p:sp>
        <p:nvSpPr>
          <p:cNvPr id="4" name="Date Placeholder 3">
            <a:extLst>
              <a:ext uri="{FF2B5EF4-FFF2-40B4-BE49-F238E27FC236}">
                <a16:creationId xmlns:a16="http://schemas.microsoft.com/office/drawing/2014/main" id="{B4F63D6A-45A6-4045-A264-239BB252722C}"/>
              </a:ext>
            </a:extLst>
          </p:cNvPr>
          <p:cNvSpPr>
            <a:spLocks noGrp="1"/>
          </p:cNvSpPr>
          <p:nvPr>
            <p:ph type="dt" sz="half" idx="10"/>
          </p:nvPr>
        </p:nvSpPr>
        <p:spPr/>
        <p:txBody>
          <a:bodyPr/>
          <a:lstStyle/>
          <a:p>
            <a:fld id="{749CEA76-2533-41AC-9CC9-15D9517E02B9}" type="datetime1">
              <a:rPr lang="en-US" smtClean="0"/>
              <a:t>7/3/2025</a:t>
            </a:fld>
            <a:endParaRPr lang="en-US"/>
          </a:p>
        </p:txBody>
      </p:sp>
      <p:sp>
        <p:nvSpPr>
          <p:cNvPr id="6" name="Slide Number Placeholder 5">
            <a:extLst>
              <a:ext uri="{FF2B5EF4-FFF2-40B4-BE49-F238E27FC236}">
                <a16:creationId xmlns:a16="http://schemas.microsoft.com/office/drawing/2014/main" id="{38DCD55B-AAEE-3D45-A1BA-717EFD6C758D}"/>
              </a:ext>
            </a:extLst>
          </p:cNvPr>
          <p:cNvSpPr>
            <a:spLocks noGrp="1"/>
          </p:cNvSpPr>
          <p:nvPr>
            <p:ph type="sldNum" sz="quarter" idx="12"/>
          </p:nvPr>
        </p:nvSpPr>
        <p:spPr/>
        <p:txBody>
          <a:bodyPr/>
          <a:lstStyle/>
          <a:p>
            <a:r>
              <a:rPr lang="en-US"/>
              <a:t>Page </a:t>
            </a:r>
            <a:fld id="{5E63DF82-ECFB-0447-94C8-66F126FE0A61}" type="slidenum">
              <a:rPr lang="en-US" smtClean="0"/>
              <a:pPr/>
              <a:t>2</a:t>
            </a:fld>
            <a:endParaRPr lang="en-US"/>
          </a:p>
        </p:txBody>
      </p:sp>
      <p:pic>
        <p:nvPicPr>
          <p:cNvPr id="7" name="Picture 2" descr="https://upload.wikimedia.org/wikipedia/commons/thumb/7/7b/Heinrich_Bullinger.jpg/220px-Heinrich_Bullinger.jpg">
            <a:extLst>
              <a:ext uri="{FF2B5EF4-FFF2-40B4-BE49-F238E27FC236}">
                <a16:creationId xmlns:a16="http://schemas.microsoft.com/office/drawing/2014/main" id="{762CCEF7-DC4E-3A48-95C1-BDFEBD5604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3499" y="3588181"/>
            <a:ext cx="1037043" cy="1334014"/>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679B716C-6FD7-8D4A-880A-20194B473483}"/>
              </a:ext>
            </a:extLst>
          </p:cNvPr>
          <p:cNvSpPr>
            <a:spLocks noGrp="1"/>
          </p:cNvSpPr>
          <p:nvPr>
            <p:ph type="title"/>
          </p:nvPr>
        </p:nvSpPr>
        <p:spPr/>
        <p:txBody>
          <a:bodyPr/>
          <a:lstStyle/>
          <a:p>
            <a:r>
              <a:rPr lang="en-US" dirty="0"/>
              <a:t>Reformers (and their letter correspondences)</a:t>
            </a:r>
          </a:p>
        </p:txBody>
      </p:sp>
      <p:cxnSp>
        <p:nvCxnSpPr>
          <p:cNvPr id="11" name="Straight Arrow Connector 10">
            <a:extLst>
              <a:ext uri="{FF2B5EF4-FFF2-40B4-BE49-F238E27FC236}">
                <a16:creationId xmlns:a16="http://schemas.microsoft.com/office/drawing/2014/main" id="{E3D60ECD-E48E-CF42-A852-ABBF2E7E619C}"/>
              </a:ext>
            </a:extLst>
          </p:cNvPr>
          <p:cNvCxnSpPr>
            <a:cxnSpLocks/>
          </p:cNvCxnSpPr>
          <p:nvPr/>
        </p:nvCxnSpPr>
        <p:spPr bwMode="auto">
          <a:xfrm>
            <a:off x="2594330" y="4293096"/>
            <a:ext cx="4823941" cy="0"/>
          </a:xfrm>
          <a:prstGeom prst="straightConnector1">
            <a:avLst/>
          </a:prstGeom>
          <a:solidFill>
            <a:schemeClr val="accent1"/>
          </a:solidFill>
          <a:ln w="66675" cap="flat" cmpd="sng" algn="ctr">
            <a:solidFill>
              <a:schemeClr val="tx1"/>
            </a:solidFill>
            <a:prstDash val="solid"/>
            <a:round/>
            <a:headEnd type="none" w="med" len="med"/>
            <a:tailEnd type="diamon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5" name="Content Placeholder 2">
            <a:extLst>
              <a:ext uri="{FF2B5EF4-FFF2-40B4-BE49-F238E27FC236}">
                <a16:creationId xmlns:a16="http://schemas.microsoft.com/office/drawing/2014/main" id="{69524ED0-1612-D046-AF42-7D81B81DED1A}"/>
              </a:ext>
            </a:extLst>
          </p:cNvPr>
          <p:cNvSpPr txBox="1">
            <a:spLocks/>
          </p:cNvSpPr>
          <p:nvPr/>
        </p:nvSpPr>
        <p:spPr bwMode="auto">
          <a:xfrm>
            <a:off x="900112" y="1938587"/>
            <a:ext cx="6120160" cy="54089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rtl="0" fontAlgn="base">
              <a:spcBef>
                <a:spcPct val="40000"/>
              </a:spcBef>
              <a:spcAft>
                <a:spcPct val="0"/>
              </a:spcAft>
              <a:buFont typeface="Arial" charset="0"/>
              <a:defRPr sz="1700">
                <a:solidFill>
                  <a:schemeClr val="tx1"/>
                </a:solidFill>
                <a:latin typeface="+mn-lt"/>
                <a:ea typeface="+mn-ea"/>
                <a:cs typeface="+mn-cs"/>
              </a:defRPr>
            </a:lvl1pPr>
            <a:lvl2pPr marL="346075" indent="-344488" algn="l" rtl="0" fontAlgn="base">
              <a:spcBef>
                <a:spcPct val="40000"/>
              </a:spcBef>
              <a:spcAft>
                <a:spcPct val="0"/>
              </a:spcAft>
              <a:buFont typeface="Arial" charset="0"/>
              <a:buChar char="–"/>
              <a:defRPr sz="1700">
                <a:solidFill>
                  <a:schemeClr val="tx1"/>
                </a:solidFill>
                <a:latin typeface="+mn-lt"/>
                <a:ea typeface="Arial" charset="0"/>
                <a:cs typeface="+mn-cs"/>
              </a:defRPr>
            </a:lvl2pPr>
            <a:lvl3pPr marL="714375" indent="-366713" algn="l" rtl="0" fontAlgn="base">
              <a:spcBef>
                <a:spcPct val="40000"/>
              </a:spcBef>
              <a:spcAft>
                <a:spcPct val="0"/>
              </a:spcAft>
              <a:buFont typeface="Arial" charset="0"/>
              <a:buChar char="–"/>
              <a:defRPr sz="1700">
                <a:solidFill>
                  <a:schemeClr val="tx1"/>
                </a:solidFill>
                <a:latin typeface="+mn-lt"/>
                <a:ea typeface="Arial" charset="0"/>
                <a:cs typeface="+mn-cs"/>
              </a:defRPr>
            </a:lvl3pPr>
            <a:lvl4pPr marL="1069975" indent="-354013" algn="l" rtl="0" fontAlgn="base">
              <a:spcBef>
                <a:spcPct val="40000"/>
              </a:spcBef>
              <a:spcAft>
                <a:spcPct val="0"/>
              </a:spcAft>
              <a:buFont typeface="Arial" charset="0"/>
              <a:buChar char="–"/>
              <a:defRPr sz="1700">
                <a:solidFill>
                  <a:schemeClr val="tx1"/>
                </a:solidFill>
                <a:latin typeface="+mn-lt"/>
                <a:ea typeface="Arial" charset="0"/>
                <a:cs typeface="+mn-cs"/>
              </a:defRPr>
            </a:lvl4pPr>
            <a:lvl5pPr marL="1438275" indent="-366713" algn="l" rtl="0" fontAlgn="base">
              <a:spcBef>
                <a:spcPct val="40000"/>
              </a:spcBef>
              <a:spcAft>
                <a:spcPct val="0"/>
              </a:spcAft>
              <a:buFont typeface="Arial" charset="0"/>
              <a:buChar char="–"/>
              <a:defRPr sz="1700">
                <a:solidFill>
                  <a:schemeClr val="tx1"/>
                </a:solidFill>
                <a:latin typeface="+mn-lt"/>
                <a:ea typeface="Arial" charset="0"/>
                <a:cs typeface="+mn-cs"/>
              </a:defRPr>
            </a:lvl5pPr>
            <a:lvl6pPr marL="1895475" indent="-366713" algn="l" rtl="0" fontAlgn="base">
              <a:spcBef>
                <a:spcPct val="40000"/>
              </a:spcBef>
              <a:spcAft>
                <a:spcPct val="0"/>
              </a:spcAft>
              <a:buFont typeface="Arial" charset="0"/>
              <a:buChar char="–"/>
              <a:defRPr sz="1700">
                <a:solidFill>
                  <a:schemeClr val="tx1"/>
                </a:solidFill>
                <a:latin typeface="+mn-lt"/>
                <a:ea typeface="Arial" charset="0"/>
                <a:cs typeface="+mn-cs"/>
              </a:defRPr>
            </a:lvl6pPr>
            <a:lvl7pPr marL="2352675" indent="-366713" algn="l" rtl="0" fontAlgn="base">
              <a:spcBef>
                <a:spcPct val="40000"/>
              </a:spcBef>
              <a:spcAft>
                <a:spcPct val="0"/>
              </a:spcAft>
              <a:buFont typeface="Arial" charset="0"/>
              <a:buChar char="–"/>
              <a:defRPr sz="1700">
                <a:solidFill>
                  <a:schemeClr val="tx1"/>
                </a:solidFill>
                <a:latin typeface="+mn-lt"/>
                <a:ea typeface="Arial" charset="0"/>
                <a:cs typeface="+mn-cs"/>
              </a:defRPr>
            </a:lvl7pPr>
            <a:lvl8pPr marL="2809875" indent="-366713" algn="l" rtl="0" fontAlgn="base">
              <a:spcBef>
                <a:spcPct val="40000"/>
              </a:spcBef>
              <a:spcAft>
                <a:spcPct val="0"/>
              </a:spcAft>
              <a:buFont typeface="Arial" charset="0"/>
              <a:buChar char="–"/>
              <a:defRPr sz="1700">
                <a:solidFill>
                  <a:schemeClr val="tx1"/>
                </a:solidFill>
                <a:latin typeface="+mn-lt"/>
                <a:ea typeface="Arial" charset="0"/>
                <a:cs typeface="+mn-cs"/>
              </a:defRPr>
            </a:lvl8pPr>
            <a:lvl9pPr marL="3267075" indent="-366713" algn="l" rtl="0" fontAlgn="base">
              <a:spcBef>
                <a:spcPct val="40000"/>
              </a:spcBef>
              <a:spcAft>
                <a:spcPct val="0"/>
              </a:spcAft>
              <a:buFont typeface="Arial" charset="0"/>
              <a:buChar char="–"/>
              <a:defRPr sz="1700">
                <a:solidFill>
                  <a:schemeClr val="tx1"/>
                </a:solidFill>
                <a:latin typeface="+mn-lt"/>
                <a:ea typeface="Arial" charset="0"/>
                <a:cs typeface="+mn-cs"/>
              </a:defRPr>
            </a:lvl9pPr>
          </a:lstStyle>
          <a:p>
            <a:r>
              <a:rPr lang="en-US" sz="2000" dirty="0"/>
              <a:t>Martin Luther (1483-1546):  </a:t>
            </a:r>
            <a:r>
              <a:rPr lang="en-US" sz="1600" dirty="0"/>
              <a:t>63 years</a:t>
            </a:r>
            <a:r>
              <a:rPr lang="en-US" sz="2000" dirty="0"/>
              <a:t> - 4300 letters</a:t>
            </a:r>
            <a:endParaRPr lang="en-US" sz="2000" b="1" dirty="0"/>
          </a:p>
        </p:txBody>
      </p:sp>
      <p:cxnSp>
        <p:nvCxnSpPr>
          <p:cNvPr id="16" name="Straight Arrow Connector 15">
            <a:extLst>
              <a:ext uri="{FF2B5EF4-FFF2-40B4-BE49-F238E27FC236}">
                <a16:creationId xmlns:a16="http://schemas.microsoft.com/office/drawing/2014/main" id="{59DD0FF3-FA58-CF48-96E7-C39ED0663906}"/>
              </a:ext>
            </a:extLst>
          </p:cNvPr>
          <p:cNvCxnSpPr>
            <a:cxnSpLocks/>
          </p:cNvCxnSpPr>
          <p:nvPr/>
        </p:nvCxnSpPr>
        <p:spPr bwMode="auto">
          <a:xfrm>
            <a:off x="900113" y="2418203"/>
            <a:ext cx="3960440" cy="0"/>
          </a:xfrm>
          <a:prstGeom prst="straightConnector1">
            <a:avLst/>
          </a:prstGeom>
          <a:solidFill>
            <a:schemeClr val="accent1"/>
          </a:solidFill>
          <a:ln w="66675" cap="flat" cmpd="sng" algn="ctr">
            <a:solidFill>
              <a:schemeClr val="tx1"/>
            </a:solidFill>
            <a:prstDash val="solid"/>
            <a:round/>
            <a:headEnd type="none" w="med" len="med"/>
            <a:tailEnd type="diamon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7" name="Content Placeholder 2">
            <a:extLst>
              <a:ext uri="{FF2B5EF4-FFF2-40B4-BE49-F238E27FC236}">
                <a16:creationId xmlns:a16="http://schemas.microsoft.com/office/drawing/2014/main" id="{866FBD2E-0278-C842-A817-2F926DC04CD1}"/>
              </a:ext>
            </a:extLst>
          </p:cNvPr>
          <p:cNvSpPr txBox="1">
            <a:spLocks/>
          </p:cNvSpPr>
          <p:nvPr/>
        </p:nvSpPr>
        <p:spPr bwMode="auto">
          <a:xfrm>
            <a:off x="2630618" y="3861048"/>
            <a:ext cx="6117846" cy="39887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rtl="0" fontAlgn="base">
              <a:spcBef>
                <a:spcPct val="40000"/>
              </a:spcBef>
              <a:spcAft>
                <a:spcPct val="0"/>
              </a:spcAft>
              <a:buFont typeface="Arial" charset="0"/>
              <a:defRPr sz="1700">
                <a:solidFill>
                  <a:schemeClr val="tx1"/>
                </a:solidFill>
                <a:latin typeface="+mn-lt"/>
                <a:ea typeface="+mn-ea"/>
                <a:cs typeface="+mn-cs"/>
              </a:defRPr>
            </a:lvl1pPr>
            <a:lvl2pPr marL="346075" indent="-344488" algn="l" rtl="0" fontAlgn="base">
              <a:spcBef>
                <a:spcPct val="40000"/>
              </a:spcBef>
              <a:spcAft>
                <a:spcPct val="0"/>
              </a:spcAft>
              <a:buFont typeface="Arial" charset="0"/>
              <a:buChar char="–"/>
              <a:defRPr sz="1700">
                <a:solidFill>
                  <a:schemeClr val="tx1"/>
                </a:solidFill>
                <a:latin typeface="+mn-lt"/>
                <a:ea typeface="Arial" charset="0"/>
                <a:cs typeface="+mn-cs"/>
              </a:defRPr>
            </a:lvl2pPr>
            <a:lvl3pPr marL="714375" indent="-366713" algn="l" rtl="0" fontAlgn="base">
              <a:spcBef>
                <a:spcPct val="40000"/>
              </a:spcBef>
              <a:spcAft>
                <a:spcPct val="0"/>
              </a:spcAft>
              <a:buFont typeface="Arial" charset="0"/>
              <a:buChar char="–"/>
              <a:defRPr sz="1700">
                <a:solidFill>
                  <a:schemeClr val="tx1"/>
                </a:solidFill>
                <a:latin typeface="+mn-lt"/>
                <a:ea typeface="Arial" charset="0"/>
                <a:cs typeface="+mn-cs"/>
              </a:defRPr>
            </a:lvl3pPr>
            <a:lvl4pPr marL="1069975" indent="-354013" algn="l" rtl="0" fontAlgn="base">
              <a:spcBef>
                <a:spcPct val="40000"/>
              </a:spcBef>
              <a:spcAft>
                <a:spcPct val="0"/>
              </a:spcAft>
              <a:buFont typeface="Arial" charset="0"/>
              <a:buChar char="–"/>
              <a:defRPr sz="1700">
                <a:solidFill>
                  <a:schemeClr val="tx1"/>
                </a:solidFill>
                <a:latin typeface="+mn-lt"/>
                <a:ea typeface="Arial" charset="0"/>
                <a:cs typeface="+mn-cs"/>
              </a:defRPr>
            </a:lvl4pPr>
            <a:lvl5pPr marL="1438275" indent="-366713" algn="l" rtl="0" fontAlgn="base">
              <a:spcBef>
                <a:spcPct val="40000"/>
              </a:spcBef>
              <a:spcAft>
                <a:spcPct val="0"/>
              </a:spcAft>
              <a:buFont typeface="Arial" charset="0"/>
              <a:buChar char="–"/>
              <a:defRPr sz="1700">
                <a:solidFill>
                  <a:schemeClr val="tx1"/>
                </a:solidFill>
                <a:latin typeface="+mn-lt"/>
                <a:ea typeface="Arial" charset="0"/>
                <a:cs typeface="+mn-cs"/>
              </a:defRPr>
            </a:lvl5pPr>
            <a:lvl6pPr marL="1895475" indent="-366713" algn="l" rtl="0" fontAlgn="base">
              <a:spcBef>
                <a:spcPct val="40000"/>
              </a:spcBef>
              <a:spcAft>
                <a:spcPct val="0"/>
              </a:spcAft>
              <a:buFont typeface="Arial" charset="0"/>
              <a:buChar char="–"/>
              <a:defRPr sz="1700">
                <a:solidFill>
                  <a:schemeClr val="tx1"/>
                </a:solidFill>
                <a:latin typeface="+mn-lt"/>
                <a:ea typeface="Arial" charset="0"/>
                <a:cs typeface="+mn-cs"/>
              </a:defRPr>
            </a:lvl6pPr>
            <a:lvl7pPr marL="2352675" indent="-366713" algn="l" rtl="0" fontAlgn="base">
              <a:spcBef>
                <a:spcPct val="40000"/>
              </a:spcBef>
              <a:spcAft>
                <a:spcPct val="0"/>
              </a:spcAft>
              <a:buFont typeface="Arial" charset="0"/>
              <a:buChar char="–"/>
              <a:defRPr sz="1700">
                <a:solidFill>
                  <a:schemeClr val="tx1"/>
                </a:solidFill>
                <a:latin typeface="+mn-lt"/>
                <a:ea typeface="Arial" charset="0"/>
                <a:cs typeface="+mn-cs"/>
              </a:defRPr>
            </a:lvl7pPr>
            <a:lvl8pPr marL="2809875" indent="-366713" algn="l" rtl="0" fontAlgn="base">
              <a:spcBef>
                <a:spcPct val="40000"/>
              </a:spcBef>
              <a:spcAft>
                <a:spcPct val="0"/>
              </a:spcAft>
              <a:buFont typeface="Arial" charset="0"/>
              <a:buChar char="–"/>
              <a:defRPr sz="1700">
                <a:solidFill>
                  <a:schemeClr val="tx1"/>
                </a:solidFill>
                <a:latin typeface="+mn-lt"/>
                <a:ea typeface="Arial" charset="0"/>
                <a:cs typeface="+mn-cs"/>
              </a:defRPr>
            </a:lvl8pPr>
            <a:lvl9pPr marL="3267075" indent="-366713" algn="l" rtl="0" fontAlgn="base">
              <a:spcBef>
                <a:spcPct val="40000"/>
              </a:spcBef>
              <a:spcAft>
                <a:spcPct val="0"/>
              </a:spcAft>
              <a:buFont typeface="Arial" charset="0"/>
              <a:buChar char="–"/>
              <a:defRPr sz="1700">
                <a:solidFill>
                  <a:schemeClr val="tx1"/>
                </a:solidFill>
                <a:latin typeface="+mn-lt"/>
                <a:ea typeface="Arial" charset="0"/>
                <a:cs typeface="+mn-cs"/>
              </a:defRPr>
            </a:lvl9pPr>
          </a:lstStyle>
          <a:p>
            <a:r>
              <a:rPr lang="en-US" sz="2000" b="1" kern="0" dirty="0"/>
              <a:t>Heinrich Bullinger (1504-1575): </a:t>
            </a:r>
            <a:r>
              <a:rPr lang="en-US" sz="1600" kern="0" dirty="0"/>
              <a:t>71 </a:t>
            </a:r>
            <a:r>
              <a:rPr lang="en-US" sz="1600" kern="0" dirty="0" err="1"/>
              <a:t>yrs</a:t>
            </a:r>
            <a:r>
              <a:rPr lang="en-US" sz="2000" kern="0" dirty="0"/>
              <a:t> - </a:t>
            </a:r>
            <a:r>
              <a:rPr lang="en-US" sz="2000" b="1" kern="0" dirty="0"/>
              <a:t>12’000 </a:t>
            </a:r>
            <a:r>
              <a:rPr lang="en-US" sz="2000" dirty="0"/>
              <a:t>letters</a:t>
            </a:r>
            <a:endParaRPr lang="en-US" sz="2000" b="1" kern="0" dirty="0"/>
          </a:p>
        </p:txBody>
      </p:sp>
      <p:cxnSp>
        <p:nvCxnSpPr>
          <p:cNvPr id="18" name="Straight Arrow Connector 17">
            <a:extLst>
              <a:ext uri="{FF2B5EF4-FFF2-40B4-BE49-F238E27FC236}">
                <a16:creationId xmlns:a16="http://schemas.microsoft.com/office/drawing/2014/main" id="{FF8B5EDE-0F99-264B-91C7-09314BAAB7A9}"/>
              </a:ext>
            </a:extLst>
          </p:cNvPr>
          <p:cNvCxnSpPr>
            <a:cxnSpLocks/>
          </p:cNvCxnSpPr>
          <p:nvPr/>
        </p:nvCxnSpPr>
        <p:spPr bwMode="auto">
          <a:xfrm>
            <a:off x="2843809" y="5290560"/>
            <a:ext cx="3960440" cy="0"/>
          </a:xfrm>
          <a:prstGeom prst="straightConnector1">
            <a:avLst/>
          </a:prstGeom>
          <a:solidFill>
            <a:schemeClr val="accent1"/>
          </a:solidFill>
          <a:ln w="66675" cap="flat" cmpd="sng" algn="ctr">
            <a:solidFill>
              <a:schemeClr val="tx1"/>
            </a:solidFill>
            <a:prstDash val="solid"/>
            <a:round/>
            <a:headEnd type="none" w="med" len="med"/>
            <a:tailEnd type="diamon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9" name="Straight Arrow Connector 18">
            <a:extLst>
              <a:ext uri="{FF2B5EF4-FFF2-40B4-BE49-F238E27FC236}">
                <a16:creationId xmlns:a16="http://schemas.microsoft.com/office/drawing/2014/main" id="{EAFDF7A2-EA21-964D-8D98-86B5364DA7D6}"/>
              </a:ext>
            </a:extLst>
          </p:cNvPr>
          <p:cNvCxnSpPr>
            <a:cxnSpLocks/>
          </p:cNvCxnSpPr>
          <p:nvPr/>
        </p:nvCxnSpPr>
        <p:spPr bwMode="auto">
          <a:xfrm>
            <a:off x="971600" y="3284984"/>
            <a:ext cx="3259876" cy="0"/>
          </a:xfrm>
          <a:prstGeom prst="straightConnector1">
            <a:avLst/>
          </a:prstGeom>
          <a:solidFill>
            <a:schemeClr val="accent1"/>
          </a:solidFill>
          <a:ln w="66675" cap="flat" cmpd="sng" algn="ctr">
            <a:solidFill>
              <a:schemeClr val="tx1"/>
            </a:solidFill>
            <a:prstDash val="solid"/>
            <a:round/>
            <a:headEnd type="none" w="med" len="med"/>
            <a:tailEnd type="diamon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20" name="Content Placeholder 2">
            <a:extLst>
              <a:ext uri="{FF2B5EF4-FFF2-40B4-BE49-F238E27FC236}">
                <a16:creationId xmlns:a16="http://schemas.microsoft.com/office/drawing/2014/main" id="{C67CEC22-F651-D846-881E-379B56D7A647}"/>
              </a:ext>
            </a:extLst>
          </p:cNvPr>
          <p:cNvSpPr txBox="1">
            <a:spLocks/>
          </p:cNvSpPr>
          <p:nvPr/>
        </p:nvSpPr>
        <p:spPr bwMode="auto">
          <a:xfrm>
            <a:off x="971601" y="2845589"/>
            <a:ext cx="6696224" cy="39887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rtl="0" fontAlgn="base">
              <a:spcBef>
                <a:spcPct val="40000"/>
              </a:spcBef>
              <a:spcAft>
                <a:spcPct val="0"/>
              </a:spcAft>
              <a:buFont typeface="Arial" charset="0"/>
              <a:defRPr sz="1700">
                <a:solidFill>
                  <a:schemeClr val="tx1"/>
                </a:solidFill>
                <a:latin typeface="+mn-lt"/>
                <a:ea typeface="+mn-ea"/>
                <a:cs typeface="+mn-cs"/>
              </a:defRPr>
            </a:lvl1pPr>
            <a:lvl2pPr marL="346075" indent="-344488" algn="l" rtl="0" fontAlgn="base">
              <a:spcBef>
                <a:spcPct val="40000"/>
              </a:spcBef>
              <a:spcAft>
                <a:spcPct val="0"/>
              </a:spcAft>
              <a:buFont typeface="Arial" charset="0"/>
              <a:buChar char="–"/>
              <a:defRPr sz="1700">
                <a:solidFill>
                  <a:schemeClr val="tx1"/>
                </a:solidFill>
                <a:latin typeface="+mn-lt"/>
                <a:ea typeface="Arial" charset="0"/>
                <a:cs typeface="+mn-cs"/>
              </a:defRPr>
            </a:lvl2pPr>
            <a:lvl3pPr marL="714375" indent="-366713" algn="l" rtl="0" fontAlgn="base">
              <a:spcBef>
                <a:spcPct val="40000"/>
              </a:spcBef>
              <a:spcAft>
                <a:spcPct val="0"/>
              </a:spcAft>
              <a:buFont typeface="Arial" charset="0"/>
              <a:buChar char="–"/>
              <a:defRPr sz="1700">
                <a:solidFill>
                  <a:schemeClr val="tx1"/>
                </a:solidFill>
                <a:latin typeface="+mn-lt"/>
                <a:ea typeface="Arial" charset="0"/>
                <a:cs typeface="+mn-cs"/>
              </a:defRPr>
            </a:lvl3pPr>
            <a:lvl4pPr marL="1069975" indent="-354013" algn="l" rtl="0" fontAlgn="base">
              <a:spcBef>
                <a:spcPct val="40000"/>
              </a:spcBef>
              <a:spcAft>
                <a:spcPct val="0"/>
              </a:spcAft>
              <a:buFont typeface="Arial" charset="0"/>
              <a:buChar char="–"/>
              <a:defRPr sz="1700">
                <a:solidFill>
                  <a:schemeClr val="tx1"/>
                </a:solidFill>
                <a:latin typeface="+mn-lt"/>
                <a:ea typeface="Arial" charset="0"/>
                <a:cs typeface="+mn-cs"/>
              </a:defRPr>
            </a:lvl4pPr>
            <a:lvl5pPr marL="1438275" indent="-366713" algn="l" rtl="0" fontAlgn="base">
              <a:spcBef>
                <a:spcPct val="40000"/>
              </a:spcBef>
              <a:spcAft>
                <a:spcPct val="0"/>
              </a:spcAft>
              <a:buFont typeface="Arial" charset="0"/>
              <a:buChar char="–"/>
              <a:defRPr sz="1700">
                <a:solidFill>
                  <a:schemeClr val="tx1"/>
                </a:solidFill>
                <a:latin typeface="+mn-lt"/>
                <a:ea typeface="Arial" charset="0"/>
                <a:cs typeface="+mn-cs"/>
              </a:defRPr>
            </a:lvl5pPr>
            <a:lvl6pPr marL="1895475" indent="-366713" algn="l" rtl="0" fontAlgn="base">
              <a:spcBef>
                <a:spcPct val="40000"/>
              </a:spcBef>
              <a:spcAft>
                <a:spcPct val="0"/>
              </a:spcAft>
              <a:buFont typeface="Arial" charset="0"/>
              <a:buChar char="–"/>
              <a:defRPr sz="1700">
                <a:solidFill>
                  <a:schemeClr val="tx1"/>
                </a:solidFill>
                <a:latin typeface="+mn-lt"/>
                <a:ea typeface="Arial" charset="0"/>
                <a:cs typeface="+mn-cs"/>
              </a:defRPr>
            </a:lvl6pPr>
            <a:lvl7pPr marL="2352675" indent="-366713" algn="l" rtl="0" fontAlgn="base">
              <a:spcBef>
                <a:spcPct val="40000"/>
              </a:spcBef>
              <a:spcAft>
                <a:spcPct val="0"/>
              </a:spcAft>
              <a:buFont typeface="Arial" charset="0"/>
              <a:buChar char="–"/>
              <a:defRPr sz="1700">
                <a:solidFill>
                  <a:schemeClr val="tx1"/>
                </a:solidFill>
                <a:latin typeface="+mn-lt"/>
                <a:ea typeface="Arial" charset="0"/>
                <a:cs typeface="+mn-cs"/>
              </a:defRPr>
            </a:lvl7pPr>
            <a:lvl8pPr marL="2809875" indent="-366713" algn="l" rtl="0" fontAlgn="base">
              <a:spcBef>
                <a:spcPct val="40000"/>
              </a:spcBef>
              <a:spcAft>
                <a:spcPct val="0"/>
              </a:spcAft>
              <a:buFont typeface="Arial" charset="0"/>
              <a:buChar char="–"/>
              <a:defRPr sz="1700">
                <a:solidFill>
                  <a:schemeClr val="tx1"/>
                </a:solidFill>
                <a:latin typeface="+mn-lt"/>
                <a:ea typeface="Arial" charset="0"/>
                <a:cs typeface="+mn-cs"/>
              </a:defRPr>
            </a:lvl8pPr>
            <a:lvl9pPr marL="3267075" indent="-366713" algn="l" rtl="0" fontAlgn="base">
              <a:spcBef>
                <a:spcPct val="40000"/>
              </a:spcBef>
              <a:spcAft>
                <a:spcPct val="0"/>
              </a:spcAft>
              <a:buFont typeface="Arial" charset="0"/>
              <a:buChar char="–"/>
              <a:defRPr sz="1700">
                <a:solidFill>
                  <a:schemeClr val="tx1"/>
                </a:solidFill>
                <a:latin typeface="+mn-lt"/>
                <a:ea typeface="Arial" charset="0"/>
                <a:cs typeface="+mn-cs"/>
              </a:defRPr>
            </a:lvl9pPr>
          </a:lstStyle>
          <a:p>
            <a:r>
              <a:rPr lang="en-US" sz="2000" kern="0" dirty="0"/>
              <a:t>Huldrych Zwingli (1484-1531): </a:t>
            </a:r>
            <a:r>
              <a:rPr lang="en-US" sz="1600" kern="0" dirty="0"/>
              <a:t>47 </a:t>
            </a:r>
            <a:r>
              <a:rPr lang="en-US" sz="1600" dirty="0"/>
              <a:t>years</a:t>
            </a:r>
            <a:r>
              <a:rPr lang="en-US" sz="1600" kern="0" dirty="0"/>
              <a:t> </a:t>
            </a:r>
            <a:r>
              <a:rPr lang="en-US" sz="2000" kern="0" dirty="0"/>
              <a:t>- 1300 </a:t>
            </a:r>
            <a:r>
              <a:rPr lang="en-US" sz="2000" dirty="0"/>
              <a:t>letters</a:t>
            </a:r>
            <a:endParaRPr lang="en-US" sz="2000" b="1" kern="0" dirty="0"/>
          </a:p>
        </p:txBody>
      </p:sp>
      <p:sp>
        <p:nvSpPr>
          <p:cNvPr id="2" name="Footer Placeholder 1">
            <a:extLst>
              <a:ext uri="{FF2B5EF4-FFF2-40B4-BE49-F238E27FC236}">
                <a16:creationId xmlns:a16="http://schemas.microsoft.com/office/drawing/2014/main" id="{9C2C3F34-30B6-D06F-F0CE-277EB6A7A9B7}"/>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1985546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5" grpId="0"/>
      <p:bldP spid="17" grpId="0"/>
      <p:bldP spid="2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06FCD5-6BCD-7648-AB44-13B50CF01D32}"/>
              </a:ext>
            </a:extLst>
          </p:cNvPr>
          <p:cNvSpPr>
            <a:spLocks noGrp="1"/>
          </p:cNvSpPr>
          <p:nvPr>
            <p:ph idx="1"/>
          </p:nvPr>
        </p:nvSpPr>
        <p:spPr>
          <a:xfrm>
            <a:off x="900112" y="1771650"/>
            <a:ext cx="7524316" cy="1310685"/>
          </a:xfrm>
        </p:spPr>
        <p:txBody>
          <a:bodyPr/>
          <a:lstStyle/>
          <a:p>
            <a:r>
              <a:rPr lang="en-US" b="1" dirty="0"/>
              <a:t>User</a:t>
            </a:r>
            <a:r>
              <a:rPr lang="en-US" dirty="0"/>
              <a:t>: Generate an image of the Zurich reformer Heinrich </a:t>
            </a:r>
            <a:r>
              <a:rPr lang="en-US"/>
              <a:t>Bullinger as </a:t>
            </a:r>
            <a:r>
              <a:rPr lang="en-US" dirty="0"/>
              <a:t>he gives a letter to a messenger.</a:t>
            </a:r>
          </a:p>
          <a:p>
            <a:endParaRPr lang="en-US" dirty="0"/>
          </a:p>
          <a:p>
            <a:endParaRPr lang="en-US" dirty="0"/>
          </a:p>
        </p:txBody>
      </p:sp>
      <p:sp>
        <p:nvSpPr>
          <p:cNvPr id="4" name="Date Placeholder 3">
            <a:extLst>
              <a:ext uri="{FF2B5EF4-FFF2-40B4-BE49-F238E27FC236}">
                <a16:creationId xmlns:a16="http://schemas.microsoft.com/office/drawing/2014/main" id="{F0C8189E-715E-DA46-8C38-1BDCD1DC5B3F}"/>
              </a:ext>
            </a:extLst>
          </p:cNvPr>
          <p:cNvSpPr>
            <a:spLocks noGrp="1"/>
          </p:cNvSpPr>
          <p:nvPr>
            <p:ph type="dt" sz="half" idx="10"/>
          </p:nvPr>
        </p:nvSpPr>
        <p:spPr/>
        <p:txBody>
          <a:bodyPr/>
          <a:lstStyle/>
          <a:p>
            <a:fld id="{754C6DFD-819A-4F8F-A489-F69D11FD1BA3}" type="datetime1">
              <a:rPr lang="en-US" smtClean="0"/>
              <a:t>7/3/2025</a:t>
            </a:fld>
            <a:endParaRPr lang="en-US"/>
          </a:p>
        </p:txBody>
      </p:sp>
      <p:sp>
        <p:nvSpPr>
          <p:cNvPr id="6" name="Slide Number Placeholder 5">
            <a:extLst>
              <a:ext uri="{FF2B5EF4-FFF2-40B4-BE49-F238E27FC236}">
                <a16:creationId xmlns:a16="http://schemas.microsoft.com/office/drawing/2014/main" id="{613C6969-3D91-6143-B064-88F55C6D2775}"/>
              </a:ext>
            </a:extLst>
          </p:cNvPr>
          <p:cNvSpPr>
            <a:spLocks noGrp="1"/>
          </p:cNvSpPr>
          <p:nvPr>
            <p:ph type="sldNum" sz="quarter" idx="12"/>
          </p:nvPr>
        </p:nvSpPr>
        <p:spPr/>
        <p:txBody>
          <a:bodyPr/>
          <a:lstStyle/>
          <a:p>
            <a:r>
              <a:rPr lang="en-US"/>
              <a:t>Page </a:t>
            </a:r>
            <a:fld id="{5E63DF82-ECFB-0447-94C8-66F126FE0A61}" type="slidenum">
              <a:rPr lang="en-US" smtClean="0"/>
              <a:pPr/>
              <a:t>20</a:t>
            </a:fld>
            <a:endParaRPr lang="en-US"/>
          </a:p>
        </p:txBody>
      </p:sp>
      <p:pic>
        <p:nvPicPr>
          <p:cNvPr id="7" name="Picture 6">
            <a:extLst>
              <a:ext uri="{FF2B5EF4-FFF2-40B4-BE49-F238E27FC236}">
                <a16:creationId xmlns:a16="http://schemas.microsoft.com/office/drawing/2014/main" id="{C63206DC-7F8F-B543-B53D-95A8270002B3}"/>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77770" y="2471075"/>
            <a:ext cx="3766237" cy="3766237"/>
          </a:xfrm>
          <a:prstGeom prst="rect">
            <a:avLst/>
          </a:prstGeom>
        </p:spPr>
      </p:pic>
      <p:sp>
        <p:nvSpPr>
          <p:cNvPr id="9" name="Oval 8">
            <a:extLst>
              <a:ext uri="{FF2B5EF4-FFF2-40B4-BE49-F238E27FC236}">
                <a16:creationId xmlns:a16="http://schemas.microsoft.com/office/drawing/2014/main" id="{3C673C63-B5B9-3C75-256E-E4B9EF789E39}"/>
              </a:ext>
            </a:extLst>
          </p:cNvPr>
          <p:cNvSpPr/>
          <p:nvPr/>
        </p:nvSpPr>
        <p:spPr bwMode="auto">
          <a:xfrm>
            <a:off x="1835150" y="4941168"/>
            <a:ext cx="1224682" cy="504056"/>
          </a:xfrm>
          <a:prstGeom prst="ellipse">
            <a:avLst/>
          </a:prstGeom>
          <a:solidFill>
            <a:srgbClr val="FF0000">
              <a:alpha val="20000"/>
            </a:srgbClr>
          </a:solid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0" name="Title 1">
            <a:extLst>
              <a:ext uri="{FF2B5EF4-FFF2-40B4-BE49-F238E27FC236}">
                <a16:creationId xmlns:a16="http://schemas.microsoft.com/office/drawing/2014/main" id="{0979AB1E-9C0A-6A23-688A-A78D837D9516}"/>
              </a:ext>
            </a:extLst>
          </p:cNvPr>
          <p:cNvSpPr txBox="1">
            <a:spLocks/>
          </p:cNvSpPr>
          <p:nvPr/>
        </p:nvSpPr>
        <p:spPr bwMode="auto">
          <a:xfrm>
            <a:off x="900113" y="1268413"/>
            <a:ext cx="7343775" cy="50323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36000" rIns="0" bIns="0" numCol="1" anchor="t" anchorCtr="0" compatLnSpc="1">
            <a:prstTxWarp prst="textNoShape">
              <a:avLst/>
            </a:prstTxWarp>
          </a:bodyPr>
          <a:lstStyle>
            <a:lvl1pPr algn="l" rtl="0" fontAlgn="base">
              <a:spcBef>
                <a:spcPct val="0"/>
              </a:spcBef>
              <a:spcAft>
                <a:spcPct val="0"/>
              </a:spcAft>
              <a:defRPr sz="2400" b="1">
                <a:solidFill>
                  <a:schemeClr val="tx2"/>
                </a:solidFill>
                <a:latin typeface="+mj-lt"/>
                <a:ea typeface="+mj-ea"/>
                <a:cs typeface="+mj-cs"/>
              </a:defRPr>
            </a:lvl1pPr>
            <a:lvl2pPr algn="l" rtl="0" fontAlgn="base">
              <a:spcBef>
                <a:spcPct val="0"/>
              </a:spcBef>
              <a:spcAft>
                <a:spcPct val="0"/>
              </a:spcAft>
              <a:defRPr sz="2400" b="1">
                <a:solidFill>
                  <a:schemeClr val="tx2"/>
                </a:solidFill>
                <a:latin typeface="Arial" charset="0"/>
                <a:ea typeface="ＭＳ Ｐゴシック" charset="0"/>
                <a:cs typeface="Arial" charset="0"/>
              </a:defRPr>
            </a:lvl2pPr>
            <a:lvl3pPr algn="l" rtl="0" fontAlgn="base">
              <a:spcBef>
                <a:spcPct val="0"/>
              </a:spcBef>
              <a:spcAft>
                <a:spcPct val="0"/>
              </a:spcAft>
              <a:defRPr sz="2400" b="1">
                <a:solidFill>
                  <a:schemeClr val="tx2"/>
                </a:solidFill>
                <a:latin typeface="Arial" charset="0"/>
                <a:ea typeface="ＭＳ Ｐゴシック" charset="0"/>
                <a:cs typeface="Arial" charset="0"/>
              </a:defRPr>
            </a:lvl3pPr>
            <a:lvl4pPr algn="l" rtl="0" fontAlgn="base">
              <a:spcBef>
                <a:spcPct val="0"/>
              </a:spcBef>
              <a:spcAft>
                <a:spcPct val="0"/>
              </a:spcAft>
              <a:defRPr sz="2400" b="1">
                <a:solidFill>
                  <a:schemeClr val="tx2"/>
                </a:solidFill>
                <a:latin typeface="Arial" charset="0"/>
                <a:ea typeface="ＭＳ Ｐゴシック" charset="0"/>
                <a:cs typeface="Arial" charset="0"/>
              </a:defRPr>
            </a:lvl4pPr>
            <a:lvl5pPr algn="l" rtl="0" fontAlgn="base">
              <a:spcBef>
                <a:spcPct val="0"/>
              </a:spcBef>
              <a:spcAft>
                <a:spcPct val="0"/>
              </a:spcAft>
              <a:defRPr sz="2400" b="1">
                <a:solidFill>
                  <a:schemeClr val="tx2"/>
                </a:solidFill>
                <a:latin typeface="Arial" charset="0"/>
                <a:ea typeface="ＭＳ Ｐゴシック" charset="0"/>
                <a:cs typeface="Arial" charset="0"/>
              </a:defRPr>
            </a:lvl5pPr>
            <a:lvl6pPr marL="457200" algn="l" rtl="0" fontAlgn="base">
              <a:spcBef>
                <a:spcPct val="0"/>
              </a:spcBef>
              <a:spcAft>
                <a:spcPct val="0"/>
              </a:spcAft>
              <a:defRPr sz="2400" b="1">
                <a:solidFill>
                  <a:schemeClr val="tx2"/>
                </a:solidFill>
                <a:latin typeface="Arial" charset="0"/>
                <a:ea typeface="ＭＳ Ｐゴシック" charset="0"/>
                <a:cs typeface="Arial" charset="0"/>
              </a:defRPr>
            </a:lvl6pPr>
            <a:lvl7pPr marL="914400" algn="l" rtl="0" fontAlgn="base">
              <a:spcBef>
                <a:spcPct val="0"/>
              </a:spcBef>
              <a:spcAft>
                <a:spcPct val="0"/>
              </a:spcAft>
              <a:defRPr sz="2400" b="1">
                <a:solidFill>
                  <a:schemeClr val="tx2"/>
                </a:solidFill>
                <a:latin typeface="Arial" charset="0"/>
                <a:ea typeface="ＭＳ Ｐゴシック" charset="0"/>
                <a:cs typeface="Arial" charset="0"/>
              </a:defRPr>
            </a:lvl7pPr>
            <a:lvl8pPr marL="1371600" algn="l" rtl="0" fontAlgn="base">
              <a:spcBef>
                <a:spcPct val="0"/>
              </a:spcBef>
              <a:spcAft>
                <a:spcPct val="0"/>
              </a:spcAft>
              <a:defRPr sz="2400" b="1">
                <a:solidFill>
                  <a:schemeClr val="tx2"/>
                </a:solidFill>
                <a:latin typeface="Arial" charset="0"/>
                <a:ea typeface="ＭＳ Ｐゴシック" charset="0"/>
                <a:cs typeface="Arial" charset="0"/>
              </a:defRPr>
            </a:lvl8pPr>
            <a:lvl9pPr marL="1828800" algn="l" rtl="0" fontAlgn="base">
              <a:spcBef>
                <a:spcPct val="0"/>
              </a:spcBef>
              <a:spcAft>
                <a:spcPct val="0"/>
              </a:spcAft>
              <a:defRPr sz="2400" b="1">
                <a:solidFill>
                  <a:schemeClr val="tx2"/>
                </a:solidFill>
                <a:latin typeface="Arial" charset="0"/>
                <a:ea typeface="ＭＳ Ｐゴシック" charset="0"/>
                <a:cs typeface="Arial" charset="0"/>
              </a:defRPr>
            </a:lvl9pPr>
          </a:lstStyle>
          <a:p>
            <a:r>
              <a:rPr lang="en-US"/>
              <a:t>Visualizing History </a:t>
            </a:r>
            <a:r>
              <a:rPr lang="en-US" sz="2000"/>
              <a:t>(ChatGPT, Nov. 2023)</a:t>
            </a:r>
            <a:endParaRPr lang="en-US" kern="0" dirty="0"/>
          </a:p>
        </p:txBody>
      </p:sp>
      <p:sp>
        <p:nvSpPr>
          <p:cNvPr id="13" name="Content Placeholder 2">
            <a:extLst>
              <a:ext uri="{FF2B5EF4-FFF2-40B4-BE49-F238E27FC236}">
                <a16:creationId xmlns:a16="http://schemas.microsoft.com/office/drawing/2014/main" id="{4E6D9657-16F3-3D6D-F21C-E0FC6DC40DEC}"/>
              </a:ext>
            </a:extLst>
          </p:cNvPr>
          <p:cNvSpPr txBox="1">
            <a:spLocks/>
          </p:cNvSpPr>
          <p:nvPr/>
        </p:nvSpPr>
        <p:spPr bwMode="auto">
          <a:xfrm>
            <a:off x="5166728" y="3723493"/>
            <a:ext cx="3257700" cy="82791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l" rtl="0" fontAlgn="base">
              <a:spcBef>
                <a:spcPct val="40000"/>
              </a:spcBef>
              <a:spcAft>
                <a:spcPct val="0"/>
              </a:spcAft>
              <a:buFont typeface="Arial" charset="0"/>
              <a:defRPr sz="1700">
                <a:solidFill>
                  <a:schemeClr val="tx1"/>
                </a:solidFill>
                <a:latin typeface="+mn-lt"/>
                <a:ea typeface="+mn-ea"/>
                <a:cs typeface="+mn-cs"/>
              </a:defRPr>
            </a:lvl1pPr>
            <a:lvl2pPr marL="346075" indent="-344488" algn="l" rtl="0" fontAlgn="base">
              <a:spcBef>
                <a:spcPct val="40000"/>
              </a:spcBef>
              <a:spcAft>
                <a:spcPct val="0"/>
              </a:spcAft>
              <a:buFont typeface="Arial" charset="0"/>
              <a:buChar char="–"/>
              <a:defRPr sz="1700">
                <a:solidFill>
                  <a:schemeClr val="tx1"/>
                </a:solidFill>
                <a:latin typeface="+mn-lt"/>
                <a:ea typeface="Arial" charset="0"/>
                <a:cs typeface="+mn-cs"/>
              </a:defRPr>
            </a:lvl2pPr>
            <a:lvl3pPr marL="714375" indent="-366713" algn="l" rtl="0" fontAlgn="base">
              <a:spcBef>
                <a:spcPct val="40000"/>
              </a:spcBef>
              <a:spcAft>
                <a:spcPct val="0"/>
              </a:spcAft>
              <a:buFont typeface="Arial" charset="0"/>
              <a:buChar char="–"/>
              <a:defRPr sz="1700">
                <a:solidFill>
                  <a:schemeClr val="tx1"/>
                </a:solidFill>
                <a:latin typeface="+mn-lt"/>
                <a:ea typeface="Arial" charset="0"/>
                <a:cs typeface="+mn-cs"/>
              </a:defRPr>
            </a:lvl3pPr>
            <a:lvl4pPr marL="1069975" indent="-354013" algn="l" rtl="0" fontAlgn="base">
              <a:spcBef>
                <a:spcPct val="40000"/>
              </a:spcBef>
              <a:spcAft>
                <a:spcPct val="0"/>
              </a:spcAft>
              <a:buFont typeface="Arial" charset="0"/>
              <a:buChar char="–"/>
              <a:defRPr sz="1700">
                <a:solidFill>
                  <a:schemeClr val="tx1"/>
                </a:solidFill>
                <a:latin typeface="+mn-lt"/>
                <a:ea typeface="Arial" charset="0"/>
                <a:cs typeface="+mn-cs"/>
              </a:defRPr>
            </a:lvl4pPr>
            <a:lvl5pPr marL="1438275" indent="-366713" algn="l" rtl="0" fontAlgn="base">
              <a:spcBef>
                <a:spcPct val="40000"/>
              </a:spcBef>
              <a:spcAft>
                <a:spcPct val="0"/>
              </a:spcAft>
              <a:buFont typeface="Arial" charset="0"/>
              <a:buChar char="–"/>
              <a:defRPr sz="1700">
                <a:solidFill>
                  <a:schemeClr val="tx1"/>
                </a:solidFill>
                <a:latin typeface="+mn-lt"/>
                <a:ea typeface="Arial" charset="0"/>
                <a:cs typeface="+mn-cs"/>
              </a:defRPr>
            </a:lvl5pPr>
            <a:lvl6pPr marL="1895475" indent="-366713" algn="l" rtl="0" fontAlgn="base">
              <a:spcBef>
                <a:spcPct val="40000"/>
              </a:spcBef>
              <a:spcAft>
                <a:spcPct val="0"/>
              </a:spcAft>
              <a:buFont typeface="Arial" charset="0"/>
              <a:buChar char="–"/>
              <a:defRPr sz="1700">
                <a:solidFill>
                  <a:schemeClr val="tx1"/>
                </a:solidFill>
                <a:latin typeface="+mn-lt"/>
                <a:ea typeface="Arial" charset="0"/>
                <a:cs typeface="+mn-cs"/>
              </a:defRPr>
            </a:lvl6pPr>
            <a:lvl7pPr marL="2352675" indent="-366713" algn="l" rtl="0" fontAlgn="base">
              <a:spcBef>
                <a:spcPct val="40000"/>
              </a:spcBef>
              <a:spcAft>
                <a:spcPct val="0"/>
              </a:spcAft>
              <a:buFont typeface="Arial" charset="0"/>
              <a:buChar char="–"/>
              <a:defRPr sz="1700">
                <a:solidFill>
                  <a:schemeClr val="tx1"/>
                </a:solidFill>
                <a:latin typeface="+mn-lt"/>
                <a:ea typeface="Arial" charset="0"/>
                <a:cs typeface="+mn-cs"/>
              </a:defRPr>
            </a:lvl7pPr>
            <a:lvl8pPr marL="2809875" indent="-366713" algn="l" rtl="0" fontAlgn="base">
              <a:spcBef>
                <a:spcPct val="40000"/>
              </a:spcBef>
              <a:spcAft>
                <a:spcPct val="0"/>
              </a:spcAft>
              <a:buFont typeface="Arial" charset="0"/>
              <a:buChar char="–"/>
              <a:defRPr sz="1700">
                <a:solidFill>
                  <a:schemeClr val="tx1"/>
                </a:solidFill>
                <a:latin typeface="+mn-lt"/>
                <a:ea typeface="Arial" charset="0"/>
                <a:cs typeface="+mn-cs"/>
              </a:defRPr>
            </a:lvl8pPr>
            <a:lvl9pPr marL="3267075" indent="-366713" algn="l" rtl="0" fontAlgn="base">
              <a:spcBef>
                <a:spcPct val="40000"/>
              </a:spcBef>
              <a:spcAft>
                <a:spcPct val="0"/>
              </a:spcAft>
              <a:buFont typeface="Arial" charset="0"/>
              <a:buChar char="–"/>
              <a:defRPr sz="1700">
                <a:solidFill>
                  <a:schemeClr val="tx1"/>
                </a:solidFill>
                <a:latin typeface="+mn-lt"/>
                <a:ea typeface="Arial" charset="0"/>
                <a:cs typeface="+mn-cs"/>
              </a:defRPr>
            </a:lvl9pPr>
          </a:lstStyle>
          <a:p>
            <a:r>
              <a:rPr lang="en-US" kern="0"/>
              <a:t>                   The setting reflects a historical European city environment from the 1500s, </a:t>
            </a:r>
            <a:endParaRPr lang="en-US" kern="0" dirty="0"/>
          </a:p>
        </p:txBody>
      </p:sp>
      <p:sp>
        <p:nvSpPr>
          <p:cNvPr id="15" name="Content Placeholder 2">
            <a:extLst>
              <a:ext uri="{FF2B5EF4-FFF2-40B4-BE49-F238E27FC236}">
                <a16:creationId xmlns:a16="http://schemas.microsoft.com/office/drawing/2014/main" id="{1982920E-04A0-904F-8D1F-8327AB3EEBCA}"/>
              </a:ext>
            </a:extLst>
          </p:cNvPr>
          <p:cNvSpPr txBox="1">
            <a:spLocks/>
          </p:cNvSpPr>
          <p:nvPr/>
        </p:nvSpPr>
        <p:spPr bwMode="auto">
          <a:xfrm>
            <a:off x="5130724" y="2471074"/>
            <a:ext cx="3257700" cy="61126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l" rtl="0" fontAlgn="base">
              <a:spcBef>
                <a:spcPct val="40000"/>
              </a:spcBef>
              <a:spcAft>
                <a:spcPct val="0"/>
              </a:spcAft>
              <a:buFont typeface="Arial" charset="0"/>
              <a:defRPr sz="1700">
                <a:solidFill>
                  <a:schemeClr val="tx1"/>
                </a:solidFill>
                <a:latin typeface="+mn-lt"/>
                <a:ea typeface="+mn-ea"/>
                <a:cs typeface="+mn-cs"/>
              </a:defRPr>
            </a:lvl1pPr>
            <a:lvl2pPr marL="346075" indent="-344488" algn="l" rtl="0" fontAlgn="base">
              <a:spcBef>
                <a:spcPct val="40000"/>
              </a:spcBef>
              <a:spcAft>
                <a:spcPct val="0"/>
              </a:spcAft>
              <a:buFont typeface="Arial" charset="0"/>
              <a:buChar char="–"/>
              <a:defRPr sz="1700">
                <a:solidFill>
                  <a:schemeClr val="tx1"/>
                </a:solidFill>
                <a:latin typeface="+mn-lt"/>
                <a:ea typeface="Arial" charset="0"/>
                <a:cs typeface="+mn-cs"/>
              </a:defRPr>
            </a:lvl2pPr>
            <a:lvl3pPr marL="714375" indent="-366713" algn="l" rtl="0" fontAlgn="base">
              <a:spcBef>
                <a:spcPct val="40000"/>
              </a:spcBef>
              <a:spcAft>
                <a:spcPct val="0"/>
              </a:spcAft>
              <a:buFont typeface="Arial" charset="0"/>
              <a:buChar char="–"/>
              <a:defRPr sz="1700">
                <a:solidFill>
                  <a:schemeClr val="tx1"/>
                </a:solidFill>
                <a:latin typeface="+mn-lt"/>
                <a:ea typeface="Arial" charset="0"/>
                <a:cs typeface="+mn-cs"/>
              </a:defRPr>
            </a:lvl3pPr>
            <a:lvl4pPr marL="1069975" indent="-354013" algn="l" rtl="0" fontAlgn="base">
              <a:spcBef>
                <a:spcPct val="40000"/>
              </a:spcBef>
              <a:spcAft>
                <a:spcPct val="0"/>
              </a:spcAft>
              <a:buFont typeface="Arial" charset="0"/>
              <a:buChar char="–"/>
              <a:defRPr sz="1700">
                <a:solidFill>
                  <a:schemeClr val="tx1"/>
                </a:solidFill>
                <a:latin typeface="+mn-lt"/>
                <a:ea typeface="Arial" charset="0"/>
                <a:cs typeface="+mn-cs"/>
              </a:defRPr>
            </a:lvl4pPr>
            <a:lvl5pPr marL="1438275" indent="-366713" algn="l" rtl="0" fontAlgn="base">
              <a:spcBef>
                <a:spcPct val="40000"/>
              </a:spcBef>
              <a:spcAft>
                <a:spcPct val="0"/>
              </a:spcAft>
              <a:buFont typeface="Arial" charset="0"/>
              <a:buChar char="–"/>
              <a:defRPr sz="1700">
                <a:solidFill>
                  <a:schemeClr val="tx1"/>
                </a:solidFill>
                <a:latin typeface="+mn-lt"/>
                <a:ea typeface="Arial" charset="0"/>
                <a:cs typeface="+mn-cs"/>
              </a:defRPr>
            </a:lvl5pPr>
            <a:lvl6pPr marL="1895475" indent="-366713" algn="l" rtl="0" fontAlgn="base">
              <a:spcBef>
                <a:spcPct val="40000"/>
              </a:spcBef>
              <a:spcAft>
                <a:spcPct val="0"/>
              </a:spcAft>
              <a:buFont typeface="Arial" charset="0"/>
              <a:buChar char="–"/>
              <a:defRPr sz="1700">
                <a:solidFill>
                  <a:schemeClr val="tx1"/>
                </a:solidFill>
                <a:latin typeface="+mn-lt"/>
                <a:ea typeface="Arial" charset="0"/>
                <a:cs typeface="+mn-cs"/>
              </a:defRPr>
            </a:lvl6pPr>
            <a:lvl7pPr marL="2352675" indent="-366713" algn="l" rtl="0" fontAlgn="base">
              <a:spcBef>
                <a:spcPct val="40000"/>
              </a:spcBef>
              <a:spcAft>
                <a:spcPct val="0"/>
              </a:spcAft>
              <a:buFont typeface="Arial" charset="0"/>
              <a:buChar char="–"/>
              <a:defRPr sz="1700">
                <a:solidFill>
                  <a:schemeClr val="tx1"/>
                </a:solidFill>
                <a:latin typeface="+mn-lt"/>
                <a:ea typeface="Arial" charset="0"/>
                <a:cs typeface="+mn-cs"/>
              </a:defRPr>
            </a:lvl7pPr>
            <a:lvl8pPr marL="2809875" indent="-366713" algn="l" rtl="0" fontAlgn="base">
              <a:spcBef>
                <a:spcPct val="40000"/>
              </a:spcBef>
              <a:spcAft>
                <a:spcPct val="0"/>
              </a:spcAft>
              <a:buFont typeface="Arial" charset="0"/>
              <a:buChar char="–"/>
              <a:defRPr sz="1700">
                <a:solidFill>
                  <a:schemeClr val="tx1"/>
                </a:solidFill>
                <a:latin typeface="+mn-lt"/>
                <a:ea typeface="Arial" charset="0"/>
                <a:cs typeface="+mn-cs"/>
              </a:defRPr>
            </a:lvl8pPr>
            <a:lvl9pPr marL="3267075" indent="-366713" algn="l" rtl="0" fontAlgn="base">
              <a:spcBef>
                <a:spcPct val="40000"/>
              </a:spcBef>
              <a:spcAft>
                <a:spcPct val="0"/>
              </a:spcAft>
              <a:buFont typeface="Arial" charset="0"/>
              <a:buChar char="–"/>
              <a:defRPr sz="1700">
                <a:solidFill>
                  <a:schemeClr val="tx1"/>
                </a:solidFill>
                <a:latin typeface="+mn-lt"/>
                <a:ea typeface="Arial" charset="0"/>
                <a:cs typeface="+mn-cs"/>
              </a:defRPr>
            </a:lvl9pPr>
          </a:lstStyle>
          <a:p>
            <a:r>
              <a:rPr lang="en-US" b="1" kern="0" dirty="0"/>
              <a:t>ChatGPT</a:t>
            </a:r>
            <a:r>
              <a:rPr lang="en-US" kern="0" dirty="0"/>
              <a:t>: Here is an image depicting Heinrich </a:t>
            </a:r>
            <a:r>
              <a:rPr lang="en-US" kern="0"/>
              <a:t>Bullinger,</a:t>
            </a:r>
          </a:p>
          <a:p>
            <a:endParaRPr lang="en-US" kern="0" dirty="0"/>
          </a:p>
        </p:txBody>
      </p:sp>
      <p:sp>
        <p:nvSpPr>
          <p:cNvPr id="16" name="Content Placeholder 2">
            <a:extLst>
              <a:ext uri="{FF2B5EF4-FFF2-40B4-BE49-F238E27FC236}">
                <a16:creationId xmlns:a16="http://schemas.microsoft.com/office/drawing/2014/main" id="{604AB413-D624-98B1-71CC-305CCA0450FA}"/>
              </a:ext>
            </a:extLst>
          </p:cNvPr>
          <p:cNvSpPr txBox="1">
            <a:spLocks/>
          </p:cNvSpPr>
          <p:nvPr/>
        </p:nvSpPr>
        <p:spPr bwMode="auto">
          <a:xfrm>
            <a:off x="5166728" y="3470035"/>
            <a:ext cx="3257700" cy="61126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l" rtl="0" fontAlgn="base">
              <a:spcBef>
                <a:spcPct val="40000"/>
              </a:spcBef>
              <a:spcAft>
                <a:spcPct val="0"/>
              </a:spcAft>
              <a:buFont typeface="Arial" charset="0"/>
              <a:defRPr sz="1700">
                <a:solidFill>
                  <a:schemeClr val="tx1"/>
                </a:solidFill>
                <a:latin typeface="+mn-lt"/>
                <a:ea typeface="+mn-ea"/>
                <a:cs typeface="+mn-cs"/>
              </a:defRPr>
            </a:lvl1pPr>
            <a:lvl2pPr marL="346075" indent="-344488" algn="l" rtl="0" fontAlgn="base">
              <a:spcBef>
                <a:spcPct val="40000"/>
              </a:spcBef>
              <a:spcAft>
                <a:spcPct val="0"/>
              </a:spcAft>
              <a:buFont typeface="Arial" charset="0"/>
              <a:buChar char="–"/>
              <a:defRPr sz="1700">
                <a:solidFill>
                  <a:schemeClr val="tx1"/>
                </a:solidFill>
                <a:latin typeface="+mn-lt"/>
                <a:ea typeface="Arial" charset="0"/>
                <a:cs typeface="+mn-cs"/>
              </a:defRPr>
            </a:lvl2pPr>
            <a:lvl3pPr marL="714375" indent="-366713" algn="l" rtl="0" fontAlgn="base">
              <a:spcBef>
                <a:spcPct val="40000"/>
              </a:spcBef>
              <a:spcAft>
                <a:spcPct val="0"/>
              </a:spcAft>
              <a:buFont typeface="Arial" charset="0"/>
              <a:buChar char="–"/>
              <a:defRPr sz="1700">
                <a:solidFill>
                  <a:schemeClr val="tx1"/>
                </a:solidFill>
                <a:latin typeface="+mn-lt"/>
                <a:ea typeface="Arial" charset="0"/>
                <a:cs typeface="+mn-cs"/>
              </a:defRPr>
            </a:lvl3pPr>
            <a:lvl4pPr marL="1069975" indent="-354013" algn="l" rtl="0" fontAlgn="base">
              <a:spcBef>
                <a:spcPct val="40000"/>
              </a:spcBef>
              <a:spcAft>
                <a:spcPct val="0"/>
              </a:spcAft>
              <a:buFont typeface="Arial" charset="0"/>
              <a:buChar char="–"/>
              <a:defRPr sz="1700">
                <a:solidFill>
                  <a:schemeClr val="tx1"/>
                </a:solidFill>
                <a:latin typeface="+mn-lt"/>
                <a:ea typeface="Arial" charset="0"/>
                <a:cs typeface="+mn-cs"/>
              </a:defRPr>
            </a:lvl4pPr>
            <a:lvl5pPr marL="1438275" indent="-366713" algn="l" rtl="0" fontAlgn="base">
              <a:spcBef>
                <a:spcPct val="40000"/>
              </a:spcBef>
              <a:spcAft>
                <a:spcPct val="0"/>
              </a:spcAft>
              <a:buFont typeface="Arial" charset="0"/>
              <a:buChar char="–"/>
              <a:defRPr sz="1700">
                <a:solidFill>
                  <a:schemeClr val="tx1"/>
                </a:solidFill>
                <a:latin typeface="+mn-lt"/>
                <a:ea typeface="Arial" charset="0"/>
                <a:cs typeface="+mn-cs"/>
              </a:defRPr>
            </a:lvl5pPr>
            <a:lvl6pPr marL="1895475" indent="-366713" algn="l" rtl="0" fontAlgn="base">
              <a:spcBef>
                <a:spcPct val="40000"/>
              </a:spcBef>
              <a:spcAft>
                <a:spcPct val="0"/>
              </a:spcAft>
              <a:buFont typeface="Arial" charset="0"/>
              <a:buChar char="–"/>
              <a:defRPr sz="1700">
                <a:solidFill>
                  <a:schemeClr val="tx1"/>
                </a:solidFill>
                <a:latin typeface="+mn-lt"/>
                <a:ea typeface="Arial" charset="0"/>
                <a:cs typeface="+mn-cs"/>
              </a:defRPr>
            </a:lvl6pPr>
            <a:lvl7pPr marL="2352675" indent="-366713" algn="l" rtl="0" fontAlgn="base">
              <a:spcBef>
                <a:spcPct val="40000"/>
              </a:spcBef>
              <a:spcAft>
                <a:spcPct val="0"/>
              </a:spcAft>
              <a:buFont typeface="Arial" charset="0"/>
              <a:buChar char="–"/>
              <a:defRPr sz="1700">
                <a:solidFill>
                  <a:schemeClr val="tx1"/>
                </a:solidFill>
                <a:latin typeface="+mn-lt"/>
                <a:ea typeface="Arial" charset="0"/>
                <a:cs typeface="+mn-cs"/>
              </a:defRPr>
            </a:lvl7pPr>
            <a:lvl8pPr marL="2809875" indent="-366713" algn="l" rtl="0" fontAlgn="base">
              <a:spcBef>
                <a:spcPct val="40000"/>
              </a:spcBef>
              <a:spcAft>
                <a:spcPct val="0"/>
              </a:spcAft>
              <a:buFont typeface="Arial" charset="0"/>
              <a:buChar char="–"/>
              <a:defRPr sz="1700">
                <a:solidFill>
                  <a:schemeClr val="tx1"/>
                </a:solidFill>
                <a:latin typeface="+mn-lt"/>
                <a:ea typeface="Arial" charset="0"/>
                <a:cs typeface="+mn-cs"/>
              </a:defRPr>
            </a:lvl8pPr>
            <a:lvl9pPr marL="3267075" indent="-366713" algn="l" rtl="0" fontAlgn="base">
              <a:spcBef>
                <a:spcPct val="40000"/>
              </a:spcBef>
              <a:spcAft>
                <a:spcPct val="0"/>
              </a:spcAft>
              <a:buFont typeface="Arial" charset="0"/>
              <a:buChar char="–"/>
              <a:defRPr sz="1700">
                <a:solidFill>
                  <a:schemeClr val="tx1"/>
                </a:solidFill>
                <a:latin typeface="+mn-lt"/>
                <a:ea typeface="Arial" charset="0"/>
                <a:cs typeface="+mn-cs"/>
              </a:defRPr>
            </a:lvl9pPr>
          </a:lstStyle>
          <a:p>
            <a:r>
              <a:rPr lang="en-US" kern="0"/>
              <a:t>             as he hands a letter to a messenger. </a:t>
            </a:r>
            <a:endParaRPr lang="en-US" kern="0" dirty="0"/>
          </a:p>
        </p:txBody>
      </p:sp>
      <p:sp>
        <p:nvSpPr>
          <p:cNvPr id="17" name="Content Placeholder 2">
            <a:extLst>
              <a:ext uri="{FF2B5EF4-FFF2-40B4-BE49-F238E27FC236}">
                <a16:creationId xmlns:a16="http://schemas.microsoft.com/office/drawing/2014/main" id="{6B99159C-4002-5A3E-3F13-F07A85FA3BD8}"/>
              </a:ext>
            </a:extLst>
          </p:cNvPr>
          <p:cNvSpPr txBox="1">
            <a:spLocks/>
          </p:cNvSpPr>
          <p:nvPr/>
        </p:nvSpPr>
        <p:spPr bwMode="auto">
          <a:xfrm>
            <a:off x="5148064" y="2961121"/>
            <a:ext cx="3024336" cy="82791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lvl1pPr algn="l" rtl="0" fontAlgn="base">
              <a:spcBef>
                <a:spcPct val="40000"/>
              </a:spcBef>
              <a:spcAft>
                <a:spcPct val="0"/>
              </a:spcAft>
              <a:buFont typeface="Arial" charset="0"/>
              <a:defRPr sz="1700">
                <a:solidFill>
                  <a:schemeClr val="tx1"/>
                </a:solidFill>
                <a:latin typeface="+mn-lt"/>
                <a:ea typeface="+mn-ea"/>
                <a:cs typeface="+mn-cs"/>
              </a:defRPr>
            </a:lvl1pPr>
            <a:lvl2pPr marL="346075" indent="-344488" algn="l" rtl="0" fontAlgn="base">
              <a:spcBef>
                <a:spcPct val="40000"/>
              </a:spcBef>
              <a:spcAft>
                <a:spcPct val="0"/>
              </a:spcAft>
              <a:buFont typeface="Arial" charset="0"/>
              <a:buChar char="–"/>
              <a:defRPr sz="1700">
                <a:solidFill>
                  <a:schemeClr val="tx1"/>
                </a:solidFill>
                <a:latin typeface="+mn-lt"/>
                <a:ea typeface="Arial" charset="0"/>
                <a:cs typeface="+mn-cs"/>
              </a:defRPr>
            </a:lvl2pPr>
            <a:lvl3pPr marL="714375" indent="-366713" algn="l" rtl="0" fontAlgn="base">
              <a:spcBef>
                <a:spcPct val="40000"/>
              </a:spcBef>
              <a:spcAft>
                <a:spcPct val="0"/>
              </a:spcAft>
              <a:buFont typeface="Arial" charset="0"/>
              <a:buChar char="–"/>
              <a:defRPr sz="1700">
                <a:solidFill>
                  <a:schemeClr val="tx1"/>
                </a:solidFill>
                <a:latin typeface="+mn-lt"/>
                <a:ea typeface="Arial" charset="0"/>
                <a:cs typeface="+mn-cs"/>
              </a:defRPr>
            </a:lvl3pPr>
            <a:lvl4pPr marL="1069975" indent="-354013" algn="l" rtl="0" fontAlgn="base">
              <a:spcBef>
                <a:spcPct val="40000"/>
              </a:spcBef>
              <a:spcAft>
                <a:spcPct val="0"/>
              </a:spcAft>
              <a:buFont typeface="Arial" charset="0"/>
              <a:buChar char="–"/>
              <a:defRPr sz="1700">
                <a:solidFill>
                  <a:schemeClr val="tx1"/>
                </a:solidFill>
                <a:latin typeface="+mn-lt"/>
                <a:ea typeface="Arial" charset="0"/>
                <a:cs typeface="+mn-cs"/>
              </a:defRPr>
            </a:lvl4pPr>
            <a:lvl5pPr marL="1438275" indent="-366713" algn="l" rtl="0" fontAlgn="base">
              <a:spcBef>
                <a:spcPct val="40000"/>
              </a:spcBef>
              <a:spcAft>
                <a:spcPct val="0"/>
              </a:spcAft>
              <a:buFont typeface="Arial" charset="0"/>
              <a:buChar char="–"/>
              <a:defRPr sz="1700">
                <a:solidFill>
                  <a:schemeClr val="tx1"/>
                </a:solidFill>
                <a:latin typeface="+mn-lt"/>
                <a:ea typeface="Arial" charset="0"/>
                <a:cs typeface="+mn-cs"/>
              </a:defRPr>
            </a:lvl5pPr>
            <a:lvl6pPr marL="1895475" indent="-366713" algn="l" rtl="0" fontAlgn="base">
              <a:spcBef>
                <a:spcPct val="40000"/>
              </a:spcBef>
              <a:spcAft>
                <a:spcPct val="0"/>
              </a:spcAft>
              <a:buFont typeface="Arial" charset="0"/>
              <a:buChar char="–"/>
              <a:defRPr sz="1700">
                <a:solidFill>
                  <a:schemeClr val="tx1"/>
                </a:solidFill>
                <a:latin typeface="+mn-lt"/>
                <a:ea typeface="Arial" charset="0"/>
                <a:cs typeface="+mn-cs"/>
              </a:defRPr>
            </a:lvl6pPr>
            <a:lvl7pPr marL="2352675" indent="-366713" algn="l" rtl="0" fontAlgn="base">
              <a:spcBef>
                <a:spcPct val="40000"/>
              </a:spcBef>
              <a:spcAft>
                <a:spcPct val="0"/>
              </a:spcAft>
              <a:buFont typeface="Arial" charset="0"/>
              <a:buChar char="–"/>
              <a:defRPr sz="1700">
                <a:solidFill>
                  <a:schemeClr val="tx1"/>
                </a:solidFill>
                <a:latin typeface="+mn-lt"/>
                <a:ea typeface="Arial" charset="0"/>
                <a:cs typeface="+mn-cs"/>
              </a:defRPr>
            </a:lvl7pPr>
            <a:lvl8pPr marL="2809875" indent="-366713" algn="l" rtl="0" fontAlgn="base">
              <a:spcBef>
                <a:spcPct val="40000"/>
              </a:spcBef>
              <a:spcAft>
                <a:spcPct val="0"/>
              </a:spcAft>
              <a:buFont typeface="Arial" charset="0"/>
              <a:buChar char="–"/>
              <a:defRPr sz="1700">
                <a:solidFill>
                  <a:schemeClr val="tx1"/>
                </a:solidFill>
                <a:latin typeface="+mn-lt"/>
                <a:ea typeface="Arial" charset="0"/>
                <a:cs typeface="+mn-cs"/>
              </a:defRPr>
            </a:lvl8pPr>
            <a:lvl9pPr marL="3267075" indent="-366713" algn="l" rtl="0" fontAlgn="base">
              <a:spcBef>
                <a:spcPct val="40000"/>
              </a:spcBef>
              <a:spcAft>
                <a:spcPct val="0"/>
              </a:spcAft>
              <a:buFont typeface="Arial" charset="0"/>
              <a:buChar char="–"/>
              <a:defRPr sz="1700">
                <a:solidFill>
                  <a:schemeClr val="tx1"/>
                </a:solidFill>
                <a:latin typeface="+mn-lt"/>
                <a:ea typeface="Arial" charset="0"/>
                <a:cs typeface="+mn-cs"/>
              </a:defRPr>
            </a:lvl9pPr>
          </a:lstStyle>
          <a:p>
            <a:r>
              <a:rPr lang="en-US" kern="0"/>
              <a:t>a significant figure in the Zurich Reformation during the 16th century, </a:t>
            </a:r>
          </a:p>
          <a:p>
            <a:endParaRPr lang="en-US" kern="0" dirty="0"/>
          </a:p>
        </p:txBody>
      </p:sp>
      <p:sp>
        <p:nvSpPr>
          <p:cNvPr id="18" name="TextBox 17">
            <a:extLst>
              <a:ext uri="{FF2B5EF4-FFF2-40B4-BE49-F238E27FC236}">
                <a16:creationId xmlns:a16="http://schemas.microsoft.com/office/drawing/2014/main" id="{F46BCFF9-76AB-F8FC-4DF3-526E48414CA3}"/>
              </a:ext>
            </a:extLst>
          </p:cNvPr>
          <p:cNvSpPr txBox="1"/>
          <p:nvPr/>
        </p:nvSpPr>
        <p:spPr>
          <a:xfrm>
            <a:off x="5076056" y="4431303"/>
            <a:ext cx="3528392" cy="1138773"/>
          </a:xfrm>
          <a:prstGeom prst="rect">
            <a:avLst/>
          </a:prstGeom>
          <a:noFill/>
        </p:spPr>
        <p:txBody>
          <a:bodyPr wrap="square" rtlCol="0">
            <a:spAutoFit/>
          </a:bodyPr>
          <a:lstStyle/>
          <a:p>
            <a:r>
              <a:rPr lang="en-US" kern="0"/>
              <a:t>with Bullinger in period-appropriate clerical attire and the messenger in simple clothing of the era. </a:t>
            </a:r>
          </a:p>
          <a:p>
            <a:endParaRPr lang="en-GB"/>
          </a:p>
        </p:txBody>
      </p:sp>
      <p:sp>
        <p:nvSpPr>
          <p:cNvPr id="20" name="TextBox 19">
            <a:extLst>
              <a:ext uri="{FF2B5EF4-FFF2-40B4-BE49-F238E27FC236}">
                <a16:creationId xmlns:a16="http://schemas.microsoft.com/office/drawing/2014/main" id="{F15E68A6-EFD3-6D6E-02D1-F6E9FDEF0B75}"/>
              </a:ext>
            </a:extLst>
          </p:cNvPr>
          <p:cNvSpPr txBox="1"/>
          <p:nvPr/>
        </p:nvSpPr>
        <p:spPr>
          <a:xfrm>
            <a:off x="5076056" y="5216133"/>
            <a:ext cx="3356001" cy="877163"/>
          </a:xfrm>
          <a:prstGeom prst="rect">
            <a:avLst/>
          </a:prstGeom>
          <a:noFill/>
        </p:spPr>
        <p:txBody>
          <a:bodyPr wrap="square">
            <a:spAutoFit/>
          </a:bodyPr>
          <a:lstStyle/>
          <a:p>
            <a:r>
              <a:rPr lang="en-US" kern="0"/>
              <a:t>The background captures the essence of the city's architecture at that time.</a:t>
            </a:r>
          </a:p>
        </p:txBody>
      </p:sp>
      <p:sp>
        <p:nvSpPr>
          <p:cNvPr id="5" name="Footer Placeholder 4">
            <a:extLst>
              <a:ext uri="{FF2B5EF4-FFF2-40B4-BE49-F238E27FC236}">
                <a16:creationId xmlns:a16="http://schemas.microsoft.com/office/drawing/2014/main" id="{1C01CE15-35AA-6898-4C94-7C9D752B0C4B}"/>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548050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2000" fill="hold"/>
                                        <p:tgtEl>
                                          <p:spTgt spid="7"/>
                                        </p:tgtEl>
                                        <p:attrNameLst>
                                          <p:attrName>ppt_x</p:attrName>
                                        </p:attrNameLst>
                                      </p:cBhvr>
                                      <p:tavLst>
                                        <p:tav tm="0">
                                          <p:val>
                                            <p:strVal val="#ppt_x"/>
                                          </p:val>
                                        </p:tav>
                                        <p:tav tm="100000">
                                          <p:val>
                                            <p:strVal val="#ppt_x"/>
                                          </p:val>
                                        </p:tav>
                                      </p:tavLst>
                                    </p:anim>
                                    <p:anim calcmode="lin" valueType="num">
                                      <p:cBhvr additive="base">
                                        <p:cTn id="12" dur="20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p:bldP spid="15" grpId="0"/>
      <p:bldP spid="16" grpId="0"/>
      <p:bldP spid="17" grpId="0"/>
      <p:bldP spid="18" grpId="0"/>
      <p:bldP spid="2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0F103-1096-F383-8CFC-E761C125D901}"/>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C13DDCB3-5AE9-875D-8176-08E5E4DBDC11}"/>
              </a:ext>
            </a:extLst>
          </p:cNvPr>
          <p:cNvSpPr>
            <a:spLocks noGrp="1"/>
          </p:cNvSpPr>
          <p:nvPr>
            <p:ph idx="1"/>
          </p:nvPr>
        </p:nvSpPr>
        <p:spPr/>
        <p:txBody>
          <a:bodyPr/>
          <a:lstStyle/>
          <a:p>
            <a:endParaRPr lang="en-GB"/>
          </a:p>
        </p:txBody>
      </p:sp>
      <p:sp>
        <p:nvSpPr>
          <p:cNvPr id="4" name="Date Placeholder 3">
            <a:extLst>
              <a:ext uri="{FF2B5EF4-FFF2-40B4-BE49-F238E27FC236}">
                <a16:creationId xmlns:a16="http://schemas.microsoft.com/office/drawing/2014/main" id="{ABEF0B67-177B-ED2D-E31E-6BA888D257F1}"/>
              </a:ext>
            </a:extLst>
          </p:cNvPr>
          <p:cNvSpPr>
            <a:spLocks noGrp="1"/>
          </p:cNvSpPr>
          <p:nvPr>
            <p:ph type="dt" sz="half" idx="10"/>
          </p:nvPr>
        </p:nvSpPr>
        <p:spPr/>
        <p:txBody>
          <a:bodyPr/>
          <a:lstStyle/>
          <a:p>
            <a:fld id="{AD52E809-7767-4088-A813-4ADA2637A03E}" type="datetime1">
              <a:rPr lang="en-US" smtClean="0"/>
              <a:t>7/3/2025</a:t>
            </a:fld>
            <a:endParaRPr lang="en-US"/>
          </a:p>
        </p:txBody>
      </p:sp>
      <p:sp>
        <p:nvSpPr>
          <p:cNvPr id="5" name="Footer Placeholder 4">
            <a:extLst>
              <a:ext uri="{FF2B5EF4-FFF2-40B4-BE49-F238E27FC236}">
                <a16:creationId xmlns:a16="http://schemas.microsoft.com/office/drawing/2014/main" id="{15B32724-7BB3-ED95-B1CC-F651DAB4CDC7}"/>
              </a:ext>
            </a:extLst>
          </p:cNvPr>
          <p:cNvSpPr>
            <a:spLocks noGrp="1"/>
          </p:cNvSpPr>
          <p:nvPr>
            <p:ph type="ftr" sz="quarter" idx="11"/>
          </p:nvPr>
        </p:nvSpPr>
        <p:spPr/>
        <p:txBody>
          <a:bodyPr/>
          <a:lstStyle/>
          <a:p>
            <a:r>
              <a:rPr lang="en-US"/>
              <a:t>Dominic Fischer, Martin Volk</a:t>
            </a:r>
            <a:endParaRPr lang="en-US" dirty="0"/>
          </a:p>
        </p:txBody>
      </p:sp>
      <p:sp>
        <p:nvSpPr>
          <p:cNvPr id="6" name="Slide Number Placeholder 5">
            <a:extLst>
              <a:ext uri="{FF2B5EF4-FFF2-40B4-BE49-F238E27FC236}">
                <a16:creationId xmlns:a16="http://schemas.microsoft.com/office/drawing/2014/main" id="{251B0AD2-8D42-3FF1-E737-D0EF8F2C37DC}"/>
              </a:ext>
            </a:extLst>
          </p:cNvPr>
          <p:cNvSpPr>
            <a:spLocks noGrp="1"/>
          </p:cNvSpPr>
          <p:nvPr>
            <p:ph type="sldNum" sz="quarter" idx="12"/>
          </p:nvPr>
        </p:nvSpPr>
        <p:spPr/>
        <p:txBody>
          <a:bodyPr/>
          <a:lstStyle/>
          <a:p>
            <a:r>
              <a:rPr lang="en-US"/>
              <a:t>Page </a:t>
            </a:r>
            <a:fld id="{5E63DF82-ECFB-0447-94C8-66F126FE0A61}" type="slidenum">
              <a:rPr lang="en-US" smtClean="0"/>
              <a:pPr/>
              <a:t>21</a:t>
            </a:fld>
            <a:endParaRPr lang="en-US"/>
          </a:p>
        </p:txBody>
      </p:sp>
      <p:pic>
        <p:nvPicPr>
          <p:cNvPr id="10" name="Heinrich Bullinger's LiveStory_1">
            <a:hlinkClick r:id="" action="ppaction://media"/>
            <a:extLst>
              <a:ext uri="{FF2B5EF4-FFF2-40B4-BE49-F238E27FC236}">
                <a16:creationId xmlns:a16="http://schemas.microsoft.com/office/drawing/2014/main" id="{AF0F5773-662D-C741-8D0F-4E01D538A8D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70599" y="188640"/>
            <a:ext cx="7651439" cy="6121151"/>
          </a:xfrm>
          <a:prstGeom prst="rect">
            <a:avLst/>
          </a:prstGeom>
        </p:spPr>
      </p:pic>
    </p:spTree>
    <p:extLst>
      <p:ext uri="{BB962C8B-B14F-4D97-AF65-F5344CB8AC3E}">
        <p14:creationId xmlns:p14="http://schemas.microsoft.com/office/powerpoint/2010/main" val="3939740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0"/>
                                        </p:tgtEl>
                                      </p:cBhvr>
                                    </p:cmd>
                                  </p:childTnLst>
                                </p:cTn>
                              </p:par>
                            </p:childTnLst>
                          </p:cTn>
                        </p:par>
                      </p:childTnLst>
                    </p:cTn>
                  </p:par>
                </p:childTnLst>
              </p:cTn>
              <p:nextCondLst>
                <p:cond evt="onClick" delay="0">
                  <p:tgtEl>
                    <p:spTgt spid="10"/>
                  </p:tgtEl>
                </p:cond>
              </p:nextCondLst>
            </p:seq>
            <p:video>
              <p:cMediaNode vol="80000">
                <p:cTn id="12" fill="hold" display="0">
                  <p:stCondLst>
                    <p:cond delay="indefinite"/>
                  </p:stCondLst>
                </p:cTn>
                <p:tgtEl>
                  <p:spTgt spid="10"/>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E7018-83B6-DE4B-998E-2B59FB7693B9}"/>
              </a:ext>
            </a:extLst>
          </p:cNvPr>
          <p:cNvSpPr>
            <a:spLocks noGrp="1"/>
          </p:cNvSpPr>
          <p:nvPr>
            <p:ph type="title"/>
          </p:nvPr>
        </p:nvSpPr>
        <p:spPr>
          <a:xfrm>
            <a:off x="2051720" y="1268414"/>
            <a:ext cx="7343775" cy="503237"/>
          </a:xfrm>
        </p:spPr>
        <p:txBody>
          <a:bodyPr/>
          <a:lstStyle/>
          <a:p>
            <a:r>
              <a:rPr lang="en-US"/>
              <a:t>Automatic Handwriting </a:t>
            </a:r>
            <a:r>
              <a:rPr lang="en-US" dirty="0"/>
              <a:t>R</a:t>
            </a:r>
            <a:r>
              <a:rPr lang="en-US"/>
              <a:t>ecognition</a:t>
            </a:r>
            <a:endParaRPr lang="en-US" dirty="0"/>
          </a:p>
        </p:txBody>
      </p:sp>
      <p:sp>
        <p:nvSpPr>
          <p:cNvPr id="4" name="Date Placeholder 3">
            <a:extLst>
              <a:ext uri="{FF2B5EF4-FFF2-40B4-BE49-F238E27FC236}">
                <a16:creationId xmlns:a16="http://schemas.microsoft.com/office/drawing/2014/main" id="{0BB6A643-6CF6-5B49-AA46-79F9A58228B9}"/>
              </a:ext>
            </a:extLst>
          </p:cNvPr>
          <p:cNvSpPr>
            <a:spLocks noGrp="1"/>
          </p:cNvSpPr>
          <p:nvPr>
            <p:ph type="dt" sz="half" idx="10"/>
          </p:nvPr>
        </p:nvSpPr>
        <p:spPr/>
        <p:txBody>
          <a:bodyPr/>
          <a:lstStyle/>
          <a:p>
            <a:fld id="{ABF15548-A633-43D1-8811-5525B0C16B34}" type="datetime1">
              <a:rPr lang="en-US" smtClean="0"/>
              <a:t>7/3/2025</a:t>
            </a:fld>
            <a:endParaRPr lang="en-US"/>
          </a:p>
        </p:txBody>
      </p:sp>
      <p:sp>
        <p:nvSpPr>
          <p:cNvPr id="6" name="Slide Number Placeholder 5">
            <a:extLst>
              <a:ext uri="{FF2B5EF4-FFF2-40B4-BE49-F238E27FC236}">
                <a16:creationId xmlns:a16="http://schemas.microsoft.com/office/drawing/2014/main" id="{87619AA8-4508-4747-8D45-7C18772FE17A}"/>
              </a:ext>
            </a:extLst>
          </p:cNvPr>
          <p:cNvSpPr>
            <a:spLocks noGrp="1"/>
          </p:cNvSpPr>
          <p:nvPr>
            <p:ph type="sldNum" sz="quarter" idx="12"/>
          </p:nvPr>
        </p:nvSpPr>
        <p:spPr/>
        <p:txBody>
          <a:bodyPr/>
          <a:lstStyle/>
          <a:p>
            <a:r>
              <a:rPr lang="en-US"/>
              <a:t>Page </a:t>
            </a:r>
            <a:fld id="{5E63DF82-ECFB-0447-94C8-66F126FE0A61}" type="slidenum">
              <a:rPr lang="en-US" smtClean="0"/>
              <a:pPr/>
              <a:t>3</a:t>
            </a:fld>
            <a:endParaRPr lang="en-US"/>
          </a:p>
        </p:txBody>
      </p:sp>
      <p:sp>
        <p:nvSpPr>
          <p:cNvPr id="7" name="TextBox 6">
            <a:extLst>
              <a:ext uri="{FF2B5EF4-FFF2-40B4-BE49-F238E27FC236}">
                <a16:creationId xmlns:a16="http://schemas.microsoft.com/office/drawing/2014/main" id="{78D4CA12-2B2A-7347-9E11-6844D036744B}"/>
              </a:ext>
            </a:extLst>
          </p:cNvPr>
          <p:cNvSpPr txBox="1"/>
          <p:nvPr/>
        </p:nvSpPr>
        <p:spPr>
          <a:xfrm>
            <a:off x="1561680" y="5312587"/>
            <a:ext cx="7128197" cy="276999"/>
          </a:xfrm>
          <a:prstGeom prst="rect">
            <a:avLst/>
          </a:prstGeom>
          <a:noFill/>
        </p:spPr>
        <p:txBody>
          <a:bodyPr wrap="square" rtlCol="0">
            <a:spAutoFit/>
          </a:bodyPr>
          <a:lstStyle/>
          <a:p>
            <a:r>
              <a:rPr lang="en-US" sz="1200" dirty="0"/>
              <a:t>Heinrich Bullinger to his son Hans Rudolf Bullinger, 1. December 1565</a:t>
            </a:r>
          </a:p>
        </p:txBody>
      </p:sp>
      <p:pic>
        <p:nvPicPr>
          <p:cNvPr id="9" name="Picture 8">
            <a:extLst>
              <a:ext uri="{FF2B5EF4-FFF2-40B4-BE49-F238E27FC236}">
                <a16:creationId xmlns:a16="http://schemas.microsoft.com/office/drawing/2014/main" id="{A72061DE-7F8F-E26D-0335-345BB678D2B0}"/>
              </a:ext>
            </a:extLst>
          </p:cNvPr>
          <p:cNvPicPr>
            <a:picLocks noChangeAspect="1"/>
          </p:cNvPicPr>
          <p:nvPr/>
        </p:nvPicPr>
        <p:blipFill>
          <a:blip r:embed="rId3"/>
          <a:stretch>
            <a:fillRect/>
          </a:stretch>
        </p:blipFill>
        <p:spPr>
          <a:xfrm>
            <a:off x="1561680" y="1738076"/>
            <a:ext cx="6020640" cy="3381847"/>
          </a:xfrm>
          <a:prstGeom prst="rect">
            <a:avLst/>
          </a:prstGeom>
        </p:spPr>
      </p:pic>
      <p:pic>
        <p:nvPicPr>
          <p:cNvPr id="8" name="Content Placeholder 7">
            <a:extLst>
              <a:ext uri="{FF2B5EF4-FFF2-40B4-BE49-F238E27FC236}">
                <a16:creationId xmlns:a16="http://schemas.microsoft.com/office/drawing/2014/main" id="{1EF64880-761A-764D-AADD-33B05915FF2C}"/>
              </a:ext>
            </a:extLst>
          </p:cNvPr>
          <p:cNvPicPr>
            <a:picLocks noGrp="1" noChangeAspect="1"/>
          </p:cNvPicPr>
          <p:nvPr>
            <p:ph idx="1"/>
          </p:nvPr>
        </p:nvPicPr>
        <p:blipFill rotWithShape="1">
          <a:blip r:embed="rId4"/>
          <a:srcRect l="62574" t="26123" r="-1" b="33825"/>
          <a:stretch/>
        </p:blipFill>
        <p:spPr>
          <a:xfrm>
            <a:off x="1997346" y="2852936"/>
            <a:ext cx="5174285" cy="2021588"/>
          </a:xfrm>
        </p:spPr>
      </p:pic>
      <p:sp>
        <p:nvSpPr>
          <p:cNvPr id="10" name="Footer Placeholder 9">
            <a:extLst>
              <a:ext uri="{FF2B5EF4-FFF2-40B4-BE49-F238E27FC236}">
                <a16:creationId xmlns:a16="http://schemas.microsoft.com/office/drawing/2014/main" id="{C54C6404-FD67-0F0F-ECD6-8249924C9680}"/>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4110877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611D8-8773-F819-9B43-FAAF61D1C023}"/>
              </a:ext>
            </a:extLst>
          </p:cNvPr>
          <p:cNvSpPr>
            <a:spLocks noGrp="1"/>
          </p:cNvSpPr>
          <p:nvPr>
            <p:ph type="title"/>
          </p:nvPr>
        </p:nvSpPr>
        <p:spPr>
          <a:xfrm>
            <a:off x="2123728" y="2960538"/>
            <a:ext cx="7343775" cy="503237"/>
          </a:xfrm>
        </p:spPr>
        <p:txBody>
          <a:bodyPr/>
          <a:lstStyle/>
          <a:p>
            <a:r>
              <a:rPr lang="de-DE" sz="3600"/>
              <a:t>Machine Translation</a:t>
            </a:r>
            <a:endParaRPr lang="en-GB" sz="3600"/>
          </a:p>
        </p:txBody>
      </p:sp>
      <p:sp>
        <p:nvSpPr>
          <p:cNvPr id="4" name="Date Placeholder 3">
            <a:extLst>
              <a:ext uri="{FF2B5EF4-FFF2-40B4-BE49-F238E27FC236}">
                <a16:creationId xmlns:a16="http://schemas.microsoft.com/office/drawing/2014/main" id="{F7BEC701-A57A-8CD5-6B97-25B6813890CE}"/>
              </a:ext>
            </a:extLst>
          </p:cNvPr>
          <p:cNvSpPr>
            <a:spLocks noGrp="1"/>
          </p:cNvSpPr>
          <p:nvPr>
            <p:ph type="dt" sz="half" idx="10"/>
          </p:nvPr>
        </p:nvSpPr>
        <p:spPr/>
        <p:txBody>
          <a:bodyPr/>
          <a:lstStyle/>
          <a:p>
            <a:fld id="{747CD695-FC67-4BB9-8D9E-F997D0EF2226}" type="datetime1">
              <a:rPr lang="en-US" smtClean="0"/>
              <a:t>7/3/2025</a:t>
            </a:fld>
            <a:endParaRPr lang="en-US"/>
          </a:p>
        </p:txBody>
      </p:sp>
      <p:sp>
        <p:nvSpPr>
          <p:cNvPr id="6" name="Slide Number Placeholder 5">
            <a:extLst>
              <a:ext uri="{FF2B5EF4-FFF2-40B4-BE49-F238E27FC236}">
                <a16:creationId xmlns:a16="http://schemas.microsoft.com/office/drawing/2014/main" id="{2F1A60C9-8618-D29F-40CC-62B0C7F06F4B}"/>
              </a:ext>
            </a:extLst>
          </p:cNvPr>
          <p:cNvSpPr>
            <a:spLocks noGrp="1"/>
          </p:cNvSpPr>
          <p:nvPr>
            <p:ph type="sldNum" sz="quarter" idx="12"/>
          </p:nvPr>
        </p:nvSpPr>
        <p:spPr/>
        <p:txBody>
          <a:bodyPr/>
          <a:lstStyle/>
          <a:p>
            <a:r>
              <a:rPr lang="en-US"/>
              <a:t>Page </a:t>
            </a:r>
            <a:fld id="{5E63DF82-ECFB-0447-94C8-66F126FE0A61}" type="slidenum">
              <a:rPr lang="en-US" smtClean="0"/>
              <a:pPr/>
              <a:t>4</a:t>
            </a:fld>
            <a:endParaRPr lang="en-US"/>
          </a:p>
        </p:txBody>
      </p:sp>
      <p:sp>
        <p:nvSpPr>
          <p:cNvPr id="5" name="Footer Placeholder 4">
            <a:extLst>
              <a:ext uri="{FF2B5EF4-FFF2-40B4-BE49-F238E27FC236}">
                <a16:creationId xmlns:a16="http://schemas.microsoft.com/office/drawing/2014/main" id="{76AD9788-DC4E-566A-D294-3A4B3E0363D9}"/>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3878607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80EA04F-1865-0442-8D59-AB5B300EFEAE}"/>
              </a:ext>
            </a:extLst>
          </p:cNvPr>
          <p:cNvSpPr>
            <a:spLocks noGrp="1"/>
          </p:cNvSpPr>
          <p:nvPr>
            <p:ph type="dt" sz="half" idx="10"/>
          </p:nvPr>
        </p:nvSpPr>
        <p:spPr/>
        <p:txBody>
          <a:bodyPr/>
          <a:lstStyle/>
          <a:p>
            <a:fld id="{BB17A28F-9107-4397-A60A-571D335DB571}" type="datetime1">
              <a:rPr lang="en-US" smtClean="0"/>
              <a:t>7/3/2025</a:t>
            </a:fld>
            <a:endParaRPr lang="en-US"/>
          </a:p>
        </p:txBody>
      </p:sp>
      <p:sp>
        <p:nvSpPr>
          <p:cNvPr id="6" name="Slide Number Placeholder 5">
            <a:extLst>
              <a:ext uri="{FF2B5EF4-FFF2-40B4-BE49-F238E27FC236}">
                <a16:creationId xmlns:a16="http://schemas.microsoft.com/office/drawing/2014/main" id="{3A5DC5CB-81EF-6048-9A88-AA1749DD0784}"/>
              </a:ext>
            </a:extLst>
          </p:cNvPr>
          <p:cNvSpPr>
            <a:spLocks noGrp="1"/>
          </p:cNvSpPr>
          <p:nvPr>
            <p:ph type="sldNum" sz="quarter" idx="12"/>
          </p:nvPr>
        </p:nvSpPr>
        <p:spPr/>
        <p:txBody>
          <a:bodyPr/>
          <a:lstStyle/>
          <a:p>
            <a:r>
              <a:rPr lang="en-US"/>
              <a:t>Page </a:t>
            </a:r>
            <a:fld id="{5E63DF82-ECFB-0447-94C8-66F126FE0A61}" type="slidenum">
              <a:rPr lang="en-US" smtClean="0"/>
              <a:pPr/>
              <a:t>5</a:t>
            </a:fld>
            <a:endParaRPr lang="en-US"/>
          </a:p>
        </p:txBody>
      </p:sp>
      <p:pic>
        <p:nvPicPr>
          <p:cNvPr id="8" name="Picture 7">
            <a:extLst>
              <a:ext uri="{FF2B5EF4-FFF2-40B4-BE49-F238E27FC236}">
                <a16:creationId xmlns:a16="http://schemas.microsoft.com/office/drawing/2014/main" id="{ED8D28BC-06A4-1646-811C-01B9A898113E}"/>
              </a:ext>
            </a:extLst>
          </p:cNvPr>
          <p:cNvPicPr>
            <a:picLocks noChangeAspect="1"/>
          </p:cNvPicPr>
          <p:nvPr/>
        </p:nvPicPr>
        <p:blipFill>
          <a:blip r:embed="rId2"/>
          <a:stretch>
            <a:fillRect/>
          </a:stretch>
        </p:blipFill>
        <p:spPr>
          <a:xfrm>
            <a:off x="395536" y="1260389"/>
            <a:ext cx="8509000" cy="4686300"/>
          </a:xfrm>
          <a:prstGeom prst="rect">
            <a:avLst/>
          </a:prstGeom>
        </p:spPr>
      </p:pic>
      <p:sp>
        <p:nvSpPr>
          <p:cNvPr id="11" name="TextBox 10">
            <a:extLst>
              <a:ext uri="{FF2B5EF4-FFF2-40B4-BE49-F238E27FC236}">
                <a16:creationId xmlns:a16="http://schemas.microsoft.com/office/drawing/2014/main" id="{30423F0A-1B43-CE41-B77C-4B2FB6A85E58}"/>
              </a:ext>
            </a:extLst>
          </p:cNvPr>
          <p:cNvSpPr txBox="1"/>
          <p:nvPr/>
        </p:nvSpPr>
        <p:spPr>
          <a:xfrm>
            <a:off x="395536" y="5986473"/>
            <a:ext cx="7128197" cy="276999"/>
          </a:xfrm>
          <a:prstGeom prst="rect">
            <a:avLst/>
          </a:prstGeom>
          <a:noFill/>
        </p:spPr>
        <p:txBody>
          <a:bodyPr wrap="square" rtlCol="0">
            <a:spAutoFit/>
          </a:bodyPr>
          <a:lstStyle/>
          <a:p>
            <a:r>
              <a:rPr lang="en-US" sz="1200" dirty="0"/>
              <a:t>Heinrich </a:t>
            </a:r>
            <a:r>
              <a:rPr lang="en-US" sz="1200"/>
              <a:t>Bullinger to </a:t>
            </a:r>
            <a:r>
              <a:rPr lang="en-US" sz="1200" dirty="0"/>
              <a:t>Oswald </a:t>
            </a:r>
            <a:r>
              <a:rPr lang="en-US" sz="1200" dirty="0" err="1"/>
              <a:t>Myconius</a:t>
            </a:r>
            <a:r>
              <a:rPr lang="en-US" sz="1200" dirty="0"/>
              <a:t>, 24</a:t>
            </a:r>
            <a:r>
              <a:rPr lang="en-US" sz="1200"/>
              <a:t>. September </a:t>
            </a:r>
            <a:r>
              <a:rPr lang="en-US" sz="1200" dirty="0"/>
              <a:t>1550</a:t>
            </a:r>
          </a:p>
        </p:txBody>
      </p:sp>
      <p:sp>
        <p:nvSpPr>
          <p:cNvPr id="2" name="Rectangle: Rounded Corners 1">
            <a:extLst>
              <a:ext uri="{FF2B5EF4-FFF2-40B4-BE49-F238E27FC236}">
                <a16:creationId xmlns:a16="http://schemas.microsoft.com/office/drawing/2014/main" id="{E91688E5-D12E-A32C-E522-3ABDDA560214}"/>
              </a:ext>
            </a:extLst>
          </p:cNvPr>
          <p:cNvSpPr/>
          <p:nvPr/>
        </p:nvSpPr>
        <p:spPr bwMode="auto">
          <a:xfrm>
            <a:off x="437283" y="3060589"/>
            <a:ext cx="3096344" cy="216024"/>
          </a:xfrm>
          <a:prstGeom prst="roundRect">
            <a:avLst/>
          </a:prstGeom>
          <a:solidFill>
            <a:schemeClr val="accent1">
              <a:lumMod val="20000"/>
              <a:lumOff val="80000"/>
              <a:alpha val="32157"/>
            </a:schemeClr>
          </a:solidFill>
          <a:ln w="9525" cap="flat" cmpd="sng" algn="ctr">
            <a:solidFill>
              <a:schemeClr val="accent1">
                <a:lumMod val="20000"/>
                <a:lumOff val="80000"/>
              </a:schemeClr>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3" name="Rectangle: Rounded Corners 2">
            <a:extLst>
              <a:ext uri="{FF2B5EF4-FFF2-40B4-BE49-F238E27FC236}">
                <a16:creationId xmlns:a16="http://schemas.microsoft.com/office/drawing/2014/main" id="{5D1422D1-8AE7-5C27-C937-00872B1EDCA9}"/>
              </a:ext>
            </a:extLst>
          </p:cNvPr>
          <p:cNvSpPr/>
          <p:nvPr/>
        </p:nvSpPr>
        <p:spPr bwMode="auto">
          <a:xfrm>
            <a:off x="5729971" y="3060589"/>
            <a:ext cx="2484176" cy="216024"/>
          </a:xfrm>
          <a:prstGeom prst="roundRect">
            <a:avLst/>
          </a:prstGeom>
          <a:solidFill>
            <a:schemeClr val="accent1">
              <a:lumMod val="20000"/>
              <a:lumOff val="80000"/>
              <a:alpha val="32157"/>
            </a:schemeClr>
          </a:solidFill>
          <a:ln w="9525" cap="flat" cmpd="sng" algn="ctr">
            <a:solidFill>
              <a:schemeClr val="accent1">
                <a:lumMod val="20000"/>
                <a:lumOff val="80000"/>
              </a:schemeClr>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7" name="Rectangle: Rounded Corners 6">
            <a:extLst>
              <a:ext uri="{FF2B5EF4-FFF2-40B4-BE49-F238E27FC236}">
                <a16:creationId xmlns:a16="http://schemas.microsoft.com/office/drawing/2014/main" id="{883CD4EA-6BC7-23E1-00FA-91F3CC61939F}"/>
              </a:ext>
            </a:extLst>
          </p:cNvPr>
          <p:cNvSpPr/>
          <p:nvPr/>
        </p:nvSpPr>
        <p:spPr bwMode="auto">
          <a:xfrm>
            <a:off x="4685755" y="3238873"/>
            <a:ext cx="1799802" cy="216024"/>
          </a:xfrm>
          <a:prstGeom prst="roundRect">
            <a:avLst/>
          </a:prstGeom>
          <a:solidFill>
            <a:schemeClr val="accent1">
              <a:lumMod val="20000"/>
              <a:lumOff val="80000"/>
              <a:alpha val="32157"/>
            </a:schemeClr>
          </a:solidFill>
          <a:ln w="9525" cap="flat" cmpd="sng" algn="ctr">
            <a:solidFill>
              <a:schemeClr val="accent1">
                <a:lumMod val="20000"/>
                <a:lumOff val="80000"/>
              </a:schemeClr>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9" name="Rectangle: Rounded Corners 8">
            <a:extLst>
              <a:ext uri="{FF2B5EF4-FFF2-40B4-BE49-F238E27FC236}">
                <a16:creationId xmlns:a16="http://schemas.microsoft.com/office/drawing/2014/main" id="{61873E12-C000-6EF8-CB77-EC46DFB08154}"/>
              </a:ext>
            </a:extLst>
          </p:cNvPr>
          <p:cNvSpPr/>
          <p:nvPr/>
        </p:nvSpPr>
        <p:spPr bwMode="auto">
          <a:xfrm>
            <a:off x="6845995" y="3068596"/>
            <a:ext cx="342088" cy="208017"/>
          </a:xfrm>
          <a:prstGeom prst="roundRect">
            <a:avLst/>
          </a:prstGeom>
          <a:solidFill>
            <a:srgbClr val="FF0000">
              <a:alpha val="30196"/>
            </a:srgbClr>
          </a:solid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5" name="Footer Placeholder 4">
            <a:extLst>
              <a:ext uri="{FF2B5EF4-FFF2-40B4-BE49-F238E27FC236}">
                <a16:creationId xmlns:a16="http://schemas.microsoft.com/office/drawing/2014/main" id="{1DD6207F-C4B9-F8B4-3A97-A019271B6972}"/>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232603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35DBC1-ED16-0434-75FD-F1D618C14702}"/>
              </a:ext>
            </a:extLst>
          </p:cNvPr>
          <p:cNvSpPr>
            <a:spLocks noGrp="1"/>
          </p:cNvSpPr>
          <p:nvPr>
            <p:ph idx="1"/>
          </p:nvPr>
        </p:nvSpPr>
        <p:spPr/>
        <p:txBody>
          <a:bodyPr/>
          <a:lstStyle/>
          <a:p>
            <a:endParaRPr lang="en-GB"/>
          </a:p>
        </p:txBody>
      </p:sp>
      <p:sp>
        <p:nvSpPr>
          <p:cNvPr id="4" name="Date Placeholder 3">
            <a:extLst>
              <a:ext uri="{FF2B5EF4-FFF2-40B4-BE49-F238E27FC236}">
                <a16:creationId xmlns:a16="http://schemas.microsoft.com/office/drawing/2014/main" id="{C143C4B3-A61F-102D-DFC0-920A0F75CE4A}"/>
              </a:ext>
            </a:extLst>
          </p:cNvPr>
          <p:cNvSpPr>
            <a:spLocks noGrp="1"/>
          </p:cNvSpPr>
          <p:nvPr>
            <p:ph type="dt" sz="half" idx="10"/>
          </p:nvPr>
        </p:nvSpPr>
        <p:spPr/>
        <p:txBody>
          <a:bodyPr/>
          <a:lstStyle/>
          <a:p>
            <a:fld id="{ECFB5C88-C6B7-49AD-A7D5-925DCD23697C}" type="datetime1">
              <a:rPr lang="en-US" smtClean="0"/>
              <a:t>7/3/2025</a:t>
            </a:fld>
            <a:endParaRPr lang="en-US"/>
          </a:p>
        </p:txBody>
      </p:sp>
      <p:sp>
        <p:nvSpPr>
          <p:cNvPr id="6" name="Slide Number Placeholder 5">
            <a:extLst>
              <a:ext uri="{FF2B5EF4-FFF2-40B4-BE49-F238E27FC236}">
                <a16:creationId xmlns:a16="http://schemas.microsoft.com/office/drawing/2014/main" id="{52F4557C-AC05-BC32-09AA-2CA697FA7A98}"/>
              </a:ext>
            </a:extLst>
          </p:cNvPr>
          <p:cNvSpPr>
            <a:spLocks noGrp="1"/>
          </p:cNvSpPr>
          <p:nvPr>
            <p:ph type="sldNum" sz="quarter" idx="12"/>
          </p:nvPr>
        </p:nvSpPr>
        <p:spPr/>
        <p:txBody>
          <a:bodyPr/>
          <a:lstStyle/>
          <a:p>
            <a:r>
              <a:rPr lang="en-US"/>
              <a:t>Page </a:t>
            </a:r>
            <a:fld id="{5E63DF82-ECFB-0447-94C8-66F126FE0A61}" type="slidenum">
              <a:rPr lang="en-US" smtClean="0"/>
              <a:pPr/>
              <a:t>6</a:t>
            </a:fld>
            <a:endParaRPr lang="en-US"/>
          </a:p>
        </p:txBody>
      </p:sp>
      <p:pic>
        <p:nvPicPr>
          <p:cNvPr id="7" name="Picture 6">
            <a:extLst>
              <a:ext uri="{FF2B5EF4-FFF2-40B4-BE49-F238E27FC236}">
                <a16:creationId xmlns:a16="http://schemas.microsoft.com/office/drawing/2014/main" id="{5A2BDBA1-9E96-0745-816D-7A8CFC511714}"/>
              </a:ext>
            </a:extLst>
          </p:cNvPr>
          <p:cNvPicPr>
            <a:picLocks noChangeAspect="1"/>
          </p:cNvPicPr>
          <p:nvPr/>
        </p:nvPicPr>
        <p:blipFill>
          <a:blip r:embed="rId2"/>
          <a:stretch>
            <a:fillRect/>
          </a:stretch>
        </p:blipFill>
        <p:spPr>
          <a:xfrm>
            <a:off x="847468" y="1758580"/>
            <a:ext cx="6721695" cy="4266893"/>
          </a:xfrm>
          <a:prstGeom prst="rect">
            <a:avLst/>
          </a:prstGeom>
        </p:spPr>
      </p:pic>
      <p:sp>
        <p:nvSpPr>
          <p:cNvPr id="8" name="TextBox 7">
            <a:extLst>
              <a:ext uri="{FF2B5EF4-FFF2-40B4-BE49-F238E27FC236}">
                <a16:creationId xmlns:a16="http://schemas.microsoft.com/office/drawing/2014/main" id="{B3C5AB86-80AF-2E4F-B5FD-19685EDA4A8A}"/>
              </a:ext>
            </a:extLst>
          </p:cNvPr>
          <p:cNvSpPr txBox="1"/>
          <p:nvPr/>
        </p:nvSpPr>
        <p:spPr>
          <a:xfrm>
            <a:off x="755576" y="1326780"/>
            <a:ext cx="6552728" cy="338554"/>
          </a:xfrm>
          <a:prstGeom prst="rect">
            <a:avLst/>
          </a:prstGeom>
          <a:noFill/>
        </p:spPr>
        <p:txBody>
          <a:bodyPr wrap="square" rtlCol="0">
            <a:spAutoFit/>
          </a:bodyPr>
          <a:lstStyle/>
          <a:p>
            <a:r>
              <a:rPr lang="en-US" sz="1600" dirty="0"/>
              <a:t>Translated from Latin to English </a:t>
            </a:r>
            <a:r>
              <a:rPr lang="en-US" sz="1600"/>
              <a:t>by ChatGPT 3.5 </a:t>
            </a:r>
            <a:r>
              <a:rPr lang="en-US" sz="1600" dirty="0"/>
              <a:t>on 9. March 2023</a:t>
            </a:r>
          </a:p>
        </p:txBody>
      </p:sp>
      <p:sp>
        <p:nvSpPr>
          <p:cNvPr id="9" name="Rectangle: Rounded Corners 8">
            <a:extLst>
              <a:ext uri="{FF2B5EF4-FFF2-40B4-BE49-F238E27FC236}">
                <a16:creationId xmlns:a16="http://schemas.microsoft.com/office/drawing/2014/main" id="{F0EE226F-D7B7-0A51-235A-7B83C7DFD7D8}"/>
              </a:ext>
            </a:extLst>
          </p:cNvPr>
          <p:cNvSpPr/>
          <p:nvPr/>
        </p:nvSpPr>
        <p:spPr bwMode="auto">
          <a:xfrm>
            <a:off x="1492942" y="2343556"/>
            <a:ext cx="5167289" cy="293356"/>
          </a:xfrm>
          <a:prstGeom prst="roundRect">
            <a:avLst/>
          </a:prstGeom>
          <a:solidFill>
            <a:schemeClr val="accent1">
              <a:lumMod val="60000"/>
              <a:lumOff val="40000"/>
              <a:alpha val="32157"/>
            </a:schemeClr>
          </a:solidFill>
          <a:ln w="9525" cap="flat" cmpd="sng" algn="ctr">
            <a:solidFill>
              <a:schemeClr val="accent1">
                <a:lumMod val="20000"/>
                <a:lumOff val="80000"/>
              </a:schemeClr>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0" name="Rectangle: Rounded Corners 9">
            <a:extLst>
              <a:ext uri="{FF2B5EF4-FFF2-40B4-BE49-F238E27FC236}">
                <a16:creationId xmlns:a16="http://schemas.microsoft.com/office/drawing/2014/main" id="{124A71E1-77C4-0FBB-5B31-0163EB81F6E2}"/>
              </a:ext>
            </a:extLst>
          </p:cNvPr>
          <p:cNvSpPr/>
          <p:nvPr/>
        </p:nvSpPr>
        <p:spPr bwMode="auto">
          <a:xfrm>
            <a:off x="4355975" y="2343556"/>
            <a:ext cx="510627" cy="293356"/>
          </a:xfrm>
          <a:prstGeom prst="roundRect">
            <a:avLst/>
          </a:prstGeom>
          <a:solidFill>
            <a:srgbClr val="92D050">
              <a:alpha val="32157"/>
            </a:srgbClr>
          </a:solidFill>
          <a:ln w="9525" cap="flat" cmpd="sng" algn="ctr">
            <a:solidFill>
              <a:srgbClr val="92D050"/>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2" name="Footer Placeholder 1">
            <a:extLst>
              <a:ext uri="{FF2B5EF4-FFF2-40B4-BE49-F238E27FC236}">
                <a16:creationId xmlns:a16="http://schemas.microsoft.com/office/drawing/2014/main" id="{EB29E051-F77A-DD7C-246E-87A94463BEF1}"/>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1330728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788B9-7888-2A4C-98B0-BDD9582400C9}"/>
              </a:ext>
            </a:extLst>
          </p:cNvPr>
          <p:cNvSpPr>
            <a:spLocks noGrp="1"/>
          </p:cNvSpPr>
          <p:nvPr>
            <p:ph type="title"/>
          </p:nvPr>
        </p:nvSpPr>
        <p:spPr/>
        <p:txBody>
          <a:bodyPr/>
          <a:lstStyle/>
          <a:p>
            <a:r>
              <a:rPr lang="en-US"/>
              <a:t>ChatGPT: Robustness against mixed texts</a:t>
            </a:r>
            <a:endParaRPr lang="en-US" dirty="0"/>
          </a:p>
        </p:txBody>
      </p:sp>
      <p:sp>
        <p:nvSpPr>
          <p:cNvPr id="4" name="Date Placeholder 3">
            <a:extLst>
              <a:ext uri="{FF2B5EF4-FFF2-40B4-BE49-F238E27FC236}">
                <a16:creationId xmlns:a16="http://schemas.microsoft.com/office/drawing/2014/main" id="{00F31382-83DD-BC47-9EEB-1E7E38087FDB}"/>
              </a:ext>
            </a:extLst>
          </p:cNvPr>
          <p:cNvSpPr>
            <a:spLocks noGrp="1"/>
          </p:cNvSpPr>
          <p:nvPr>
            <p:ph type="dt" sz="half" idx="10"/>
          </p:nvPr>
        </p:nvSpPr>
        <p:spPr/>
        <p:txBody>
          <a:bodyPr/>
          <a:lstStyle/>
          <a:p>
            <a:fld id="{264368C8-B805-4BC1-A63E-1F30822F785D}" type="datetime1">
              <a:rPr lang="en-US" smtClean="0"/>
              <a:t>7/3/2025</a:t>
            </a:fld>
            <a:endParaRPr lang="en-US"/>
          </a:p>
        </p:txBody>
      </p:sp>
      <p:sp>
        <p:nvSpPr>
          <p:cNvPr id="6" name="Slide Number Placeholder 5">
            <a:extLst>
              <a:ext uri="{FF2B5EF4-FFF2-40B4-BE49-F238E27FC236}">
                <a16:creationId xmlns:a16="http://schemas.microsoft.com/office/drawing/2014/main" id="{8F196EA3-1949-AD40-A46E-06E171A3D0CB}"/>
              </a:ext>
            </a:extLst>
          </p:cNvPr>
          <p:cNvSpPr>
            <a:spLocks noGrp="1"/>
          </p:cNvSpPr>
          <p:nvPr>
            <p:ph type="sldNum" sz="quarter" idx="12"/>
          </p:nvPr>
        </p:nvSpPr>
        <p:spPr/>
        <p:txBody>
          <a:bodyPr/>
          <a:lstStyle/>
          <a:p>
            <a:r>
              <a:rPr lang="en-US"/>
              <a:t>Page </a:t>
            </a:r>
            <a:fld id="{5E63DF82-ECFB-0447-94C8-66F126FE0A61}" type="slidenum">
              <a:rPr lang="en-US" smtClean="0"/>
              <a:pPr/>
              <a:t>7</a:t>
            </a:fld>
            <a:endParaRPr lang="en-US"/>
          </a:p>
        </p:txBody>
      </p:sp>
      <p:sp>
        <p:nvSpPr>
          <p:cNvPr id="9" name="TextBox 8">
            <a:extLst>
              <a:ext uri="{FF2B5EF4-FFF2-40B4-BE49-F238E27FC236}">
                <a16:creationId xmlns:a16="http://schemas.microsoft.com/office/drawing/2014/main" id="{1A897F10-C65E-4348-96D9-0311D9E2A17D}"/>
              </a:ext>
            </a:extLst>
          </p:cNvPr>
          <p:cNvSpPr txBox="1"/>
          <p:nvPr/>
        </p:nvSpPr>
        <p:spPr>
          <a:xfrm>
            <a:off x="899592" y="5345510"/>
            <a:ext cx="6984181" cy="276999"/>
          </a:xfrm>
          <a:prstGeom prst="rect">
            <a:avLst/>
          </a:prstGeom>
          <a:noFill/>
        </p:spPr>
        <p:txBody>
          <a:bodyPr wrap="square" rtlCol="0">
            <a:spAutoFit/>
          </a:bodyPr>
          <a:lstStyle/>
          <a:p>
            <a:r>
              <a:rPr lang="en-US" sz="1200"/>
              <a:t>Johannes Haller d. J. an Heinrich Bullinger, </a:t>
            </a:r>
            <a:r>
              <a:rPr lang="en-US" sz="1200" dirty="0"/>
              <a:t>5</a:t>
            </a:r>
            <a:r>
              <a:rPr lang="en-US" sz="1200"/>
              <a:t>. Juni 1560</a:t>
            </a:r>
            <a:endParaRPr lang="en-US" sz="1200" dirty="0"/>
          </a:p>
        </p:txBody>
      </p:sp>
      <p:sp>
        <p:nvSpPr>
          <p:cNvPr id="7" name="TextBox 6">
            <a:extLst>
              <a:ext uri="{FF2B5EF4-FFF2-40B4-BE49-F238E27FC236}">
                <a16:creationId xmlns:a16="http://schemas.microsoft.com/office/drawing/2014/main" id="{F569E562-997B-BAEE-F831-CAE195512072}"/>
              </a:ext>
            </a:extLst>
          </p:cNvPr>
          <p:cNvSpPr txBox="1"/>
          <p:nvPr/>
        </p:nvSpPr>
        <p:spPr>
          <a:xfrm>
            <a:off x="902246" y="3532584"/>
            <a:ext cx="7126138" cy="1323439"/>
          </a:xfrm>
          <a:prstGeom prst="rect">
            <a:avLst/>
          </a:prstGeom>
          <a:noFill/>
        </p:spPr>
        <p:txBody>
          <a:bodyPr wrap="square">
            <a:spAutoFit/>
          </a:bodyPr>
          <a:lstStyle/>
          <a:p>
            <a:r>
              <a:rPr lang="en-GB" sz="2000" b="1" i="0">
                <a:effectLst/>
                <a:latin typeface="+mj-lt"/>
              </a:rPr>
              <a:t>ChatGPT: </a:t>
            </a:r>
            <a:r>
              <a:rPr lang="en-GB" sz="2000" b="0" i="0">
                <a:effectLst/>
                <a:latin typeface="+mj-lt"/>
              </a:rPr>
              <a:t>As far as our affairs are concerned, everything is now more peaceful through the grace of the lord than it was a few days ago; </a:t>
            </a:r>
            <a:r>
              <a:rPr lang="en-GB" sz="2000" b="0" i="0">
                <a:solidFill>
                  <a:srgbClr val="0070C0"/>
                </a:solidFill>
                <a:effectLst/>
                <a:latin typeface="+mj-lt"/>
              </a:rPr>
              <a:t>it seemed apparent, it had to be that way at one point.</a:t>
            </a:r>
            <a:endParaRPr lang="en-GB" sz="2000">
              <a:solidFill>
                <a:srgbClr val="0070C0"/>
              </a:solidFill>
              <a:latin typeface="+mj-lt"/>
            </a:endParaRPr>
          </a:p>
        </p:txBody>
      </p:sp>
      <p:sp>
        <p:nvSpPr>
          <p:cNvPr id="10" name="TextBox 9">
            <a:extLst>
              <a:ext uri="{FF2B5EF4-FFF2-40B4-BE49-F238E27FC236}">
                <a16:creationId xmlns:a16="http://schemas.microsoft.com/office/drawing/2014/main" id="{99AE6A17-5FA9-246D-3E66-8E8BE1E12741}"/>
              </a:ext>
            </a:extLst>
          </p:cNvPr>
          <p:cNvSpPr txBox="1"/>
          <p:nvPr/>
        </p:nvSpPr>
        <p:spPr>
          <a:xfrm>
            <a:off x="899592" y="2281464"/>
            <a:ext cx="7200800" cy="1015663"/>
          </a:xfrm>
          <a:prstGeom prst="rect">
            <a:avLst/>
          </a:prstGeom>
          <a:noFill/>
        </p:spPr>
        <p:txBody>
          <a:bodyPr wrap="square">
            <a:spAutoFit/>
          </a:bodyPr>
          <a:lstStyle/>
          <a:p>
            <a:r>
              <a:rPr lang="en-GB" sz="2000" b="0" i="0">
                <a:effectLst/>
                <a:latin typeface="+mj-lt"/>
              </a:rPr>
              <a:t>Quod res nostras attinet, pacatiora nunc sunt omnia</a:t>
            </a:r>
            <a:r>
              <a:rPr lang="en-GB" sz="2000">
                <a:latin typeface="+mj-lt"/>
              </a:rPr>
              <a:t> </a:t>
            </a:r>
            <a:r>
              <a:rPr lang="en-GB" sz="2000" b="0">
                <a:effectLst/>
                <a:latin typeface="+mj-lt"/>
              </a:rPr>
              <a:t>per </a:t>
            </a:r>
            <a:r>
              <a:rPr lang="en-GB" sz="2000" b="0" i="0">
                <a:effectLst/>
                <a:latin typeface="+mj-lt"/>
              </a:rPr>
              <a:t>domini gratiam quam ante aliquot dies</a:t>
            </a:r>
            <a:r>
              <a:rPr lang="en-GB" sz="2000" b="0" i="0">
                <a:solidFill>
                  <a:srgbClr val="000000"/>
                </a:solidFill>
                <a:effectLst/>
                <a:latin typeface="+mj-lt"/>
              </a:rPr>
              <a:t>; </a:t>
            </a:r>
            <a:r>
              <a:rPr lang="en-GB" sz="2000" b="0" i="0">
                <a:solidFill>
                  <a:srgbClr val="0070C0"/>
                </a:solidFill>
                <a:effectLst/>
                <a:latin typeface="+mj-lt"/>
              </a:rPr>
              <a:t>es ließ sich ansehen, es müßt eins mals sin.</a:t>
            </a:r>
            <a:endParaRPr lang="en-GB" sz="2000">
              <a:solidFill>
                <a:srgbClr val="0070C0"/>
              </a:solidFill>
              <a:latin typeface="+mj-lt"/>
            </a:endParaRPr>
          </a:p>
        </p:txBody>
      </p:sp>
      <p:sp>
        <p:nvSpPr>
          <p:cNvPr id="5" name="Footer Placeholder 4">
            <a:extLst>
              <a:ext uri="{FF2B5EF4-FFF2-40B4-BE49-F238E27FC236}">
                <a16:creationId xmlns:a16="http://schemas.microsoft.com/office/drawing/2014/main" id="{90F7509D-C2EA-CA9F-2604-ED2C63D4F3F0}"/>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1718345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951BC69A-0462-1047-A37E-8673D7683AF6}"/>
              </a:ext>
            </a:extLst>
          </p:cNvPr>
          <p:cNvGraphicFramePr>
            <a:graphicFrameLocks noGrp="1"/>
          </p:cNvGraphicFramePr>
          <p:nvPr>
            <p:ph idx="1"/>
            <p:extLst>
              <p:ext uri="{D42A27DB-BD31-4B8C-83A1-F6EECF244321}">
                <p14:modId xmlns:p14="http://schemas.microsoft.com/office/powerpoint/2010/main" val="91794238"/>
              </p:ext>
            </p:extLst>
          </p:nvPr>
        </p:nvGraphicFramePr>
        <p:xfrm>
          <a:off x="900113" y="1916832"/>
          <a:ext cx="6480200" cy="3418683"/>
        </p:xfrm>
        <a:graphic>
          <a:graphicData uri="http://schemas.openxmlformats.org/drawingml/2006/table">
            <a:tbl>
              <a:tblPr firstRow="1" bandRow="1">
                <a:tableStyleId>{5C22544A-7EE6-4342-B048-85BDC9FD1C3A}</a:tableStyleId>
              </a:tblPr>
              <a:tblGrid>
                <a:gridCol w="6480200">
                  <a:extLst>
                    <a:ext uri="{9D8B030D-6E8A-4147-A177-3AD203B41FA5}">
                      <a16:colId xmlns:a16="http://schemas.microsoft.com/office/drawing/2014/main" val="3117433262"/>
                    </a:ext>
                  </a:extLst>
                </a:gridCol>
              </a:tblGrid>
              <a:tr h="401163">
                <a:tc>
                  <a:txBody>
                    <a:bodyPr/>
                    <a:lstStyle/>
                    <a:p>
                      <a:r>
                        <a:rPr lang="en-US" dirty="0"/>
                        <a:t>MT Latin </a:t>
                      </a:r>
                      <a:r>
                        <a:rPr lang="en-US" dirty="0">
                          <a:sym typeface="Wingdings" pitchFamily="2" charset="2"/>
                        </a:rPr>
                        <a:t> English</a:t>
                      </a:r>
                      <a:endParaRPr lang="en-US" dirty="0"/>
                    </a:p>
                  </a:txBody>
                  <a:tcPr/>
                </a:tc>
                <a:extLst>
                  <a:ext uri="{0D108BD9-81ED-4DB2-BD59-A6C34878D82A}">
                    <a16:rowId xmlns:a16="http://schemas.microsoft.com/office/drawing/2014/main" val="3547581152"/>
                  </a:ext>
                </a:extLst>
              </a:tr>
              <a:tr h="401163">
                <a:tc>
                  <a:txBody>
                    <a:bodyPr/>
                    <a:lstStyle/>
                    <a:p>
                      <a:r>
                        <a:rPr lang="en-US" b="1" dirty="0"/>
                        <a:t>Latin</a:t>
                      </a:r>
                      <a:r>
                        <a:rPr lang="en-US"/>
                        <a:t>: </a:t>
                      </a:r>
                      <a:r>
                        <a:rPr lang="en-GB" sz="1800" b="0" i="0" kern="1200">
                          <a:solidFill>
                            <a:schemeClr val="dk1"/>
                          </a:solidFill>
                          <a:effectLst/>
                          <a:latin typeface="+mn-lt"/>
                          <a:ea typeface="+mn-ea"/>
                          <a:cs typeface="+mn-cs"/>
                        </a:rPr>
                        <a:t>Cęsaris astus mirari satis non valeo, magis autem nostrorum, non dico negligentiam, sed infelicitatem, qua non possunt in astutiis illum deprehendere</a:t>
                      </a:r>
                      <a:endParaRPr lang="en-US" dirty="0"/>
                    </a:p>
                  </a:txBody>
                  <a:tcPr/>
                </a:tc>
                <a:extLst>
                  <a:ext uri="{0D108BD9-81ED-4DB2-BD59-A6C34878D82A}">
                    <a16:rowId xmlns:a16="http://schemas.microsoft.com/office/drawing/2014/main" val="3623624314"/>
                  </a:ext>
                </a:extLst>
              </a:tr>
              <a:tr h="401163">
                <a:tc>
                  <a:txBody>
                    <a:bodyPr/>
                    <a:lstStyle/>
                    <a:p>
                      <a:r>
                        <a:rPr lang="en-US" b="1"/>
                        <a:t>Google</a:t>
                      </a:r>
                      <a:r>
                        <a:rPr lang="en-US"/>
                        <a:t>: </a:t>
                      </a:r>
                      <a:r>
                        <a:rPr lang="en-GB"/>
                        <a:t>I am not able enough to marvel at the cunning of </a:t>
                      </a:r>
                      <a:r>
                        <a:rPr lang="en-GB">
                          <a:solidFill>
                            <a:srgbClr val="C00000"/>
                          </a:solidFill>
                        </a:rPr>
                        <a:t>Caesar</a:t>
                      </a:r>
                      <a:r>
                        <a:rPr lang="en-GB"/>
                        <a:t>, but rather of ours, I do not mean the negligence, but the unhappiness, by which they cannot detect him in his cunning.</a:t>
                      </a:r>
                      <a:endParaRPr lang="en-US" dirty="0"/>
                    </a:p>
                  </a:txBody>
                  <a:tcPr/>
                </a:tc>
                <a:extLst>
                  <a:ext uri="{0D108BD9-81ED-4DB2-BD59-A6C34878D82A}">
                    <a16:rowId xmlns:a16="http://schemas.microsoft.com/office/drawing/2014/main" val="1607219769"/>
                  </a:ext>
                </a:extLst>
              </a:tr>
              <a:tr h="401163">
                <a:tc>
                  <a:txBody>
                    <a:bodyPr/>
                    <a:lstStyle/>
                    <a:p>
                      <a:r>
                        <a:rPr lang="en-US" b="1"/>
                        <a:t>GPT-4</a:t>
                      </a:r>
                      <a:r>
                        <a:rPr lang="en-US"/>
                        <a:t>: </a:t>
                      </a:r>
                      <a:r>
                        <a:rPr lang="en-GB"/>
                        <a:t>I can't help but marvel at </a:t>
                      </a:r>
                      <a:r>
                        <a:rPr lang="en-GB">
                          <a:solidFill>
                            <a:srgbClr val="C00000"/>
                          </a:solidFill>
                        </a:rPr>
                        <a:t>Caesar’s</a:t>
                      </a:r>
                      <a:r>
                        <a:rPr lang="en-GB"/>
                        <a:t> cunning, but even more so at our own, I don't say negligence, but misfortune, which can't catch him in his tricks.</a:t>
                      </a:r>
                      <a:endParaRPr lang="en-US" dirty="0"/>
                    </a:p>
                  </a:txBody>
                  <a:tcPr/>
                </a:tc>
                <a:extLst>
                  <a:ext uri="{0D108BD9-81ED-4DB2-BD59-A6C34878D82A}">
                    <a16:rowId xmlns:a16="http://schemas.microsoft.com/office/drawing/2014/main" val="479457095"/>
                  </a:ext>
                </a:extLst>
              </a:tr>
            </a:tbl>
          </a:graphicData>
        </a:graphic>
      </p:graphicFrame>
      <p:graphicFrame>
        <p:nvGraphicFramePr>
          <p:cNvPr id="28" name="Content Placeholder 6">
            <a:extLst>
              <a:ext uri="{FF2B5EF4-FFF2-40B4-BE49-F238E27FC236}">
                <a16:creationId xmlns:a16="http://schemas.microsoft.com/office/drawing/2014/main" id="{21B69B20-87FD-E4D1-2FDE-82FD9E4980D1}"/>
              </a:ext>
            </a:extLst>
          </p:cNvPr>
          <p:cNvGraphicFramePr>
            <a:graphicFrameLocks/>
          </p:cNvGraphicFramePr>
          <p:nvPr>
            <p:extLst>
              <p:ext uri="{D42A27DB-BD31-4B8C-83A1-F6EECF244321}">
                <p14:modId xmlns:p14="http://schemas.microsoft.com/office/powerpoint/2010/main" val="2508856302"/>
              </p:ext>
            </p:extLst>
          </p:nvPr>
        </p:nvGraphicFramePr>
        <p:xfrm>
          <a:off x="900112" y="4421115"/>
          <a:ext cx="6480200" cy="914400"/>
        </p:xfrm>
        <a:graphic>
          <a:graphicData uri="http://schemas.openxmlformats.org/drawingml/2006/table">
            <a:tbl>
              <a:tblPr firstRow="1" bandRow="1">
                <a:tableStyleId>{5C22544A-7EE6-4342-B048-85BDC9FD1C3A}</a:tableStyleId>
              </a:tblPr>
              <a:tblGrid>
                <a:gridCol w="6480200">
                  <a:extLst>
                    <a:ext uri="{9D8B030D-6E8A-4147-A177-3AD203B41FA5}">
                      <a16:colId xmlns:a16="http://schemas.microsoft.com/office/drawing/2014/main" val="3117433262"/>
                    </a:ext>
                  </a:extLst>
                </a:gridCol>
              </a:tblGrid>
              <a:tr h="401163">
                <a:tc>
                  <a:txBody>
                    <a:bodyPr/>
                    <a:lstStyle/>
                    <a:p>
                      <a:r>
                        <a:rPr lang="en-US" sz="1800" b="1" kern="1200">
                          <a:solidFill>
                            <a:schemeClr val="dk1"/>
                          </a:solidFill>
                          <a:latin typeface="+mn-lt"/>
                          <a:ea typeface="+mn-ea"/>
                          <a:cs typeface="+mn-cs"/>
                        </a:rPr>
                        <a:t>GPT-4</a:t>
                      </a:r>
                      <a:r>
                        <a:rPr lang="en-US" sz="1800" b="0" kern="1200">
                          <a:solidFill>
                            <a:schemeClr val="dk1"/>
                          </a:solidFill>
                          <a:latin typeface="+mn-lt"/>
                          <a:ea typeface="+mn-ea"/>
                          <a:cs typeface="+mn-cs"/>
                        </a:rPr>
                        <a:t>:</a:t>
                      </a:r>
                      <a:r>
                        <a:rPr lang="en-US" sz="1800" b="1" kern="1200">
                          <a:solidFill>
                            <a:schemeClr val="dk1"/>
                          </a:solidFill>
                          <a:latin typeface="+mn-lt"/>
                          <a:ea typeface="+mn-ea"/>
                          <a:cs typeface="+mn-cs"/>
                        </a:rPr>
                        <a:t> </a:t>
                      </a:r>
                      <a:r>
                        <a:rPr lang="en-GB" sz="1800" b="0" kern="1200">
                          <a:solidFill>
                            <a:schemeClr val="dk1"/>
                          </a:solidFill>
                          <a:latin typeface="+mn-lt"/>
                          <a:ea typeface="+mn-ea"/>
                          <a:cs typeface="+mn-cs"/>
                        </a:rPr>
                        <a:t>I can't help but marvel at the emperor’s cunning, but even more so at our own, I don't say negligence, but misfortune, which can't catch him in his tricks.</a:t>
                      </a:r>
                      <a:endParaRPr lang="en-US" sz="1800" b="0" kern="1200" dirty="0">
                        <a:solidFill>
                          <a:schemeClr val="dk1"/>
                        </a:solidFill>
                        <a:latin typeface="+mn-lt"/>
                        <a:ea typeface="+mn-ea"/>
                        <a:cs typeface="+mn-cs"/>
                      </a:endParaRPr>
                    </a:p>
                  </a:txBody>
                  <a:tcPr>
                    <a:solidFill>
                      <a:schemeClr val="accent5">
                        <a:lumMod val="60000"/>
                        <a:lumOff val="40000"/>
                      </a:schemeClr>
                    </a:solidFill>
                  </a:tcPr>
                </a:tc>
                <a:extLst>
                  <a:ext uri="{0D108BD9-81ED-4DB2-BD59-A6C34878D82A}">
                    <a16:rowId xmlns:a16="http://schemas.microsoft.com/office/drawing/2014/main" val="479457095"/>
                  </a:ext>
                </a:extLst>
              </a:tr>
            </a:tbl>
          </a:graphicData>
        </a:graphic>
      </p:graphicFrame>
      <p:sp>
        <p:nvSpPr>
          <p:cNvPr id="2" name="Title 1">
            <a:extLst>
              <a:ext uri="{FF2B5EF4-FFF2-40B4-BE49-F238E27FC236}">
                <a16:creationId xmlns:a16="http://schemas.microsoft.com/office/drawing/2014/main" id="{FB70A780-9825-1246-AF24-B8557555AFA4}"/>
              </a:ext>
            </a:extLst>
          </p:cNvPr>
          <p:cNvSpPr>
            <a:spLocks noGrp="1"/>
          </p:cNvSpPr>
          <p:nvPr>
            <p:ph type="title"/>
          </p:nvPr>
        </p:nvSpPr>
        <p:spPr/>
        <p:txBody>
          <a:bodyPr/>
          <a:lstStyle/>
          <a:p>
            <a:r>
              <a:rPr lang="en-US" dirty="0"/>
              <a:t>Machine </a:t>
            </a:r>
            <a:r>
              <a:rPr lang="en-US"/>
              <a:t>Translation Examples: LA to EN</a:t>
            </a:r>
            <a:endParaRPr lang="en-US" dirty="0"/>
          </a:p>
        </p:txBody>
      </p:sp>
      <p:sp>
        <p:nvSpPr>
          <p:cNvPr id="4" name="Date Placeholder 3">
            <a:extLst>
              <a:ext uri="{FF2B5EF4-FFF2-40B4-BE49-F238E27FC236}">
                <a16:creationId xmlns:a16="http://schemas.microsoft.com/office/drawing/2014/main" id="{C90AF098-44D7-E44F-AB3B-F92ACAAEE6F6}"/>
              </a:ext>
            </a:extLst>
          </p:cNvPr>
          <p:cNvSpPr>
            <a:spLocks noGrp="1"/>
          </p:cNvSpPr>
          <p:nvPr>
            <p:ph type="dt" sz="half" idx="10"/>
          </p:nvPr>
        </p:nvSpPr>
        <p:spPr/>
        <p:txBody>
          <a:bodyPr/>
          <a:lstStyle/>
          <a:p>
            <a:fld id="{2B05989F-3CA5-4478-98FC-27E6C178C00D}" type="datetime1">
              <a:rPr lang="en-US" smtClean="0"/>
              <a:t>7/3/2025</a:t>
            </a:fld>
            <a:endParaRPr lang="en-US"/>
          </a:p>
        </p:txBody>
      </p:sp>
      <p:sp>
        <p:nvSpPr>
          <p:cNvPr id="6" name="Slide Number Placeholder 5">
            <a:extLst>
              <a:ext uri="{FF2B5EF4-FFF2-40B4-BE49-F238E27FC236}">
                <a16:creationId xmlns:a16="http://schemas.microsoft.com/office/drawing/2014/main" id="{7E887295-DF04-064D-B312-9CA2FC80E7C8}"/>
              </a:ext>
            </a:extLst>
          </p:cNvPr>
          <p:cNvSpPr>
            <a:spLocks noGrp="1"/>
          </p:cNvSpPr>
          <p:nvPr>
            <p:ph type="sldNum" sz="quarter" idx="12"/>
          </p:nvPr>
        </p:nvSpPr>
        <p:spPr/>
        <p:txBody>
          <a:bodyPr/>
          <a:lstStyle/>
          <a:p>
            <a:r>
              <a:rPr lang="en-US"/>
              <a:t>Page </a:t>
            </a:r>
            <a:fld id="{5E63DF82-ECFB-0447-94C8-66F126FE0A61}" type="slidenum">
              <a:rPr lang="en-US" smtClean="0"/>
              <a:pPr/>
              <a:t>8</a:t>
            </a:fld>
            <a:endParaRPr lang="en-US"/>
          </a:p>
        </p:txBody>
      </p:sp>
      <p:sp>
        <p:nvSpPr>
          <p:cNvPr id="3" name="Speech Bubble: Rectangle with Corners Rounded 2">
            <a:extLst>
              <a:ext uri="{FF2B5EF4-FFF2-40B4-BE49-F238E27FC236}">
                <a16:creationId xmlns:a16="http://schemas.microsoft.com/office/drawing/2014/main" id="{34F4895D-E259-AD84-9D2C-048BBD3AEE1A}"/>
              </a:ext>
            </a:extLst>
          </p:cNvPr>
          <p:cNvSpPr/>
          <p:nvPr/>
        </p:nvSpPr>
        <p:spPr bwMode="auto">
          <a:xfrm>
            <a:off x="1187623" y="5625368"/>
            <a:ext cx="5400601" cy="323912"/>
          </a:xfrm>
          <a:prstGeom prst="wedgeRoundRectCallout">
            <a:avLst>
              <a:gd name="adj1" fmla="val 19517"/>
              <a:gd name="adj2" fmla="val -337863"/>
              <a:gd name="adj3" fmla="val 16667"/>
            </a:avLst>
          </a:prstGeom>
          <a:solidFill>
            <a:srgbClr val="0028A5">
              <a:alpha val="50196"/>
            </a:srgbClr>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de-DE" sz="1800" b="0" i="0" u="none" strike="noStrike" cap="none" normalizeH="0" baseline="0">
                <a:ln>
                  <a:noFill/>
                </a:ln>
                <a:solidFill>
                  <a:srgbClr val="000000"/>
                </a:solidFill>
                <a:effectLst/>
                <a:latin typeface="Arial" charset="0"/>
                <a:ea typeface="ＭＳ Ｐゴシック" charset="0"/>
                <a:cs typeface="Arial" charset="0"/>
              </a:rPr>
              <a:t>Include in </a:t>
            </a:r>
            <a:r>
              <a:rPr lang="de-DE" sz="1800">
                <a:solidFill>
                  <a:srgbClr val="000000"/>
                </a:solidFill>
              </a:rPr>
              <a:t>the prompt: Translate caesar as emperor…</a:t>
            </a:r>
            <a:endParaRPr kumimoji="0" lang="en-GB" sz="1800" b="0" i="0" u="none" strike="noStrike" cap="none" normalizeH="0" baseline="0">
              <a:ln>
                <a:noFill/>
              </a:ln>
              <a:solidFill>
                <a:srgbClr val="000000"/>
              </a:solidFill>
              <a:effectLst/>
              <a:latin typeface="Arial" charset="0"/>
              <a:ea typeface="ＭＳ Ｐゴシック" charset="0"/>
              <a:cs typeface="Arial" charset="0"/>
            </a:endParaRPr>
          </a:p>
        </p:txBody>
      </p:sp>
      <p:sp>
        <p:nvSpPr>
          <p:cNvPr id="10" name="Rectangle: Rounded Corners 9">
            <a:extLst>
              <a:ext uri="{FF2B5EF4-FFF2-40B4-BE49-F238E27FC236}">
                <a16:creationId xmlns:a16="http://schemas.microsoft.com/office/drawing/2014/main" id="{C043181D-630E-63E8-9909-BC5C4B4E55B9}"/>
              </a:ext>
            </a:extLst>
          </p:cNvPr>
          <p:cNvSpPr/>
          <p:nvPr/>
        </p:nvSpPr>
        <p:spPr bwMode="auto">
          <a:xfrm>
            <a:off x="3059832" y="2366068"/>
            <a:ext cx="2245294" cy="284370"/>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2" name="Rectangle: Rounded Corners 11">
            <a:extLst>
              <a:ext uri="{FF2B5EF4-FFF2-40B4-BE49-F238E27FC236}">
                <a16:creationId xmlns:a16="http://schemas.microsoft.com/office/drawing/2014/main" id="{42D100BF-048E-143E-02BF-6F0BA4F04C16}"/>
              </a:ext>
            </a:extLst>
          </p:cNvPr>
          <p:cNvSpPr/>
          <p:nvPr/>
        </p:nvSpPr>
        <p:spPr bwMode="auto">
          <a:xfrm>
            <a:off x="1763686" y="4437112"/>
            <a:ext cx="2304257" cy="284370"/>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3" name="Rectangle: Rounded Corners 12">
            <a:extLst>
              <a:ext uri="{FF2B5EF4-FFF2-40B4-BE49-F238E27FC236}">
                <a16:creationId xmlns:a16="http://schemas.microsoft.com/office/drawing/2014/main" id="{65610C98-8D92-9537-AAE8-47A78A5225CB}"/>
              </a:ext>
            </a:extLst>
          </p:cNvPr>
          <p:cNvSpPr/>
          <p:nvPr/>
        </p:nvSpPr>
        <p:spPr bwMode="auto">
          <a:xfrm>
            <a:off x="925684" y="4765653"/>
            <a:ext cx="2566196" cy="284370"/>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4" name="Rectangle: Rounded Corners 13">
            <a:extLst>
              <a:ext uri="{FF2B5EF4-FFF2-40B4-BE49-F238E27FC236}">
                <a16:creationId xmlns:a16="http://schemas.microsoft.com/office/drawing/2014/main" id="{0928F481-3DB7-C9EC-2B3A-500778A522C0}"/>
              </a:ext>
            </a:extLst>
          </p:cNvPr>
          <p:cNvSpPr/>
          <p:nvPr/>
        </p:nvSpPr>
        <p:spPr bwMode="auto">
          <a:xfrm>
            <a:off x="5370610" y="2366068"/>
            <a:ext cx="1361630" cy="284370"/>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5" name="Rectangle: Rounded Corners 14">
            <a:extLst>
              <a:ext uri="{FF2B5EF4-FFF2-40B4-BE49-F238E27FC236}">
                <a16:creationId xmlns:a16="http://schemas.microsoft.com/office/drawing/2014/main" id="{CFE9759C-1CC9-99CB-D2AE-48920FC0531B}"/>
              </a:ext>
            </a:extLst>
          </p:cNvPr>
          <p:cNvSpPr/>
          <p:nvPr/>
        </p:nvSpPr>
        <p:spPr bwMode="auto">
          <a:xfrm>
            <a:off x="925684" y="2660653"/>
            <a:ext cx="1198044" cy="236654"/>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8" name="Rectangle: Rounded Corners 17">
            <a:extLst>
              <a:ext uri="{FF2B5EF4-FFF2-40B4-BE49-F238E27FC236}">
                <a16:creationId xmlns:a16="http://schemas.microsoft.com/office/drawing/2014/main" id="{C09DACE6-C07F-ACC5-DC7C-C0B27AECD79F}"/>
              </a:ext>
            </a:extLst>
          </p:cNvPr>
          <p:cNvSpPr/>
          <p:nvPr/>
        </p:nvSpPr>
        <p:spPr bwMode="auto">
          <a:xfrm>
            <a:off x="1836404" y="3296785"/>
            <a:ext cx="3239652" cy="236654"/>
          </a:xfrm>
          <a:prstGeom prst="roundRect">
            <a:avLst/>
          </a:prstGeom>
          <a:solidFill>
            <a:srgbClr val="FF000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19" name="Rectangle: Rounded Corners 18">
            <a:extLst>
              <a:ext uri="{FF2B5EF4-FFF2-40B4-BE49-F238E27FC236}">
                <a16:creationId xmlns:a16="http://schemas.microsoft.com/office/drawing/2014/main" id="{A369E665-31C1-CC2A-421E-D70402D240DE}"/>
              </a:ext>
            </a:extLst>
          </p:cNvPr>
          <p:cNvSpPr/>
          <p:nvPr/>
        </p:nvSpPr>
        <p:spPr bwMode="auto">
          <a:xfrm>
            <a:off x="1800128" y="3550754"/>
            <a:ext cx="1835768" cy="236654"/>
          </a:xfrm>
          <a:prstGeom prst="roundRect">
            <a:avLst/>
          </a:prstGeom>
          <a:solidFill>
            <a:srgbClr val="FF000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22" name="Rectangle: Rounded Corners 21">
            <a:extLst>
              <a:ext uri="{FF2B5EF4-FFF2-40B4-BE49-F238E27FC236}">
                <a16:creationId xmlns:a16="http://schemas.microsoft.com/office/drawing/2014/main" id="{E5F32F0A-E858-78A6-D667-10A605317A0E}"/>
              </a:ext>
            </a:extLst>
          </p:cNvPr>
          <p:cNvSpPr/>
          <p:nvPr/>
        </p:nvSpPr>
        <p:spPr bwMode="auto">
          <a:xfrm>
            <a:off x="1354577" y="3846297"/>
            <a:ext cx="1379431" cy="236654"/>
          </a:xfrm>
          <a:prstGeom prst="roundRect">
            <a:avLst/>
          </a:prstGeom>
          <a:solidFill>
            <a:srgbClr val="FF000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23" name="Rectangle: Rounded Corners 22">
            <a:extLst>
              <a:ext uri="{FF2B5EF4-FFF2-40B4-BE49-F238E27FC236}">
                <a16:creationId xmlns:a16="http://schemas.microsoft.com/office/drawing/2014/main" id="{FD0F975D-696E-1868-E163-6F265AA9D024}"/>
              </a:ext>
            </a:extLst>
          </p:cNvPr>
          <p:cNvSpPr/>
          <p:nvPr/>
        </p:nvSpPr>
        <p:spPr bwMode="auto">
          <a:xfrm>
            <a:off x="4866555" y="2660653"/>
            <a:ext cx="1361629" cy="236654"/>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24" name="Rectangle: Rounded Corners 23">
            <a:extLst>
              <a:ext uri="{FF2B5EF4-FFF2-40B4-BE49-F238E27FC236}">
                <a16:creationId xmlns:a16="http://schemas.microsoft.com/office/drawing/2014/main" id="{8BF18C25-F311-E2D3-1615-36233E592D1C}"/>
              </a:ext>
            </a:extLst>
          </p:cNvPr>
          <p:cNvSpPr/>
          <p:nvPr/>
        </p:nvSpPr>
        <p:spPr bwMode="auto">
          <a:xfrm>
            <a:off x="948641" y="5064554"/>
            <a:ext cx="1224681" cy="236654"/>
          </a:xfrm>
          <a:prstGeom prst="roundRect">
            <a:avLst/>
          </a:prstGeom>
          <a:solidFill>
            <a:srgbClr val="92D050">
              <a:alpha val="32157"/>
            </a:srgbClr>
          </a:solidFill>
          <a:ln w="9525"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txBody>
          <a:bodyPr vert="horz" wrap="non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GB" sz="2400" b="0" i="0" u="none" strike="noStrike" cap="none" normalizeH="0" baseline="0">
              <a:ln>
                <a:noFill/>
              </a:ln>
              <a:solidFill>
                <a:srgbClr val="000000"/>
              </a:solidFill>
              <a:effectLst/>
              <a:latin typeface="Arial" charset="0"/>
              <a:ea typeface="ＭＳ Ｐゴシック" charset="0"/>
              <a:cs typeface="Arial" charset="0"/>
            </a:endParaRPr>
          </a:p>
        </p:txBody>
      </p:sp>
      <p:sp>
        <p:nvSpPr>
          <p:cNvPr id="26" name="TextBox 25">
            <a:extLst>
              <a:ext uri="{FF2B5EF4-FFF2-40B4-BE49-F238E27FC236}">
                <a16:creationId xmlns:a16="http://schemas.microsoft.com/office/drawing/2014/main" id="{D00AB0E3-C1BF-E66C-EAC5-C257F0981360}"/>
              </a:ext>
            </a:extLst>
          </p:cNvPr>
          <p:cNvSpPr txBox="1"/>
          <p:nvPr/>
        </p:nvSpPr>
        <p:spPr>
          <a:xfrm>
            <a:off x="863341" y="6165848"/>
            <a:ext cx="6984181" cy="276999"/>
          </a:xfrm>
          <a:prstGeom prst="rect">
            <a:avLst/>
          </a:prstGeom>
          <a:noFill/>
        </p:spPr>
        <p:txBody>
          <a:bodyPr wrap="square" rtlCol="0">
            <a:spAutoFit/>
          </a:bodyPr>
          <a:lstStyle/>
          <a:p>
            <a:r>
              <a:rPr lang="en-US" sz="1200"/>
              <a:t>Oswald Myconius to Heinrich Bullinger, 30. October 1546</a:t>
            </a:r>
            <a:endParaRPr lang="en-US" sz="1200" dirty="0"/>
          </a:p>
        </p:txBody>
      </p:sp>
      <p:sp>
        <p:nvSpPr>
          <p:cNvPr id="5" name="Footer Placeholder 4">
            <a:extLst>
              <a:ext uri="{FF2B5EF4-FFF2-40B4-BE49-F238E27FC236}">
                <a16:creationId xmlns:a16="http://schemas.microsoft.com/office/drawing/2014/main" id="{6864CB78-B5BB-BBAD-46E7-8F46572A671A}"/>
              </a:ext>
            </a:extLst>
          </p:cNvPr>
          <p:cNvSpPr>
            <a:spLocks noGrp="1"/>
          </p:cNvSpPr>
          <p:nvPr>
            <p:ph type="ftr" sz="quarter" idx="11"/>
          </p:nvPr>
        </p:nvSpPr>
        <p:spPr/>
        <p:txBody>
          <a:bodyPr/>
          <a:lstStyle/>
          <a:p>
            <a:r>
              <a:rPr lang="en-US"/>
              <a:t>Dominic Fischer, Martin Volk</a:t>
            </a:r>
            <a:endParaRPr lang="en-US" dirty="0"/>
          </a:p>
        </p:txBody>
      </p:sp>
    </p:spTree>
    <p:extLst>
      <p:ext uri="{BB962C8B-B14F-4D97-AF65-F5344CB8AC3E}">
        <p14:creationId xmlns:p14="http://schemas.microsoft.com/office/powerpoint/2010/main" val="2590135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3"/>
                                        </p:tgtEl>
                                      </p:cBhvr>
                                    </p:animEffect>
                                    <p:set>
                                      <p:cBhvr>
                                        <p:cTn id="16" dur="1" fill="hold">
                                          <p:stCondLst>
                                            <p:cond delay="499"/>
                                          </p:stCondLst>
                                        </p:cTn>
                                        <p:tgtEl>
                                          <p:spTgt spid="3"/>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par>
                          <p:cTn id="22" fill="hold">
                            <p:stCondLst>
                              <p:cond delay="500"/>
                            </p:stCondLst>
                            <p:childTnLst>
                              <p:par>
                                <p:cTn id="23" presetID="10" presetClass="entr" presetSubtype="0" fill="hold" grpId="0" nodeType="afterEffect">
                                  <p:stCondLst>
                                    <p:cond delay="75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500"/>
                                        <p:tgtEl>
                                          <p:spTgt spid="18"/>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childTnLst>
                          </p:cTn>
                        </p:par>
                        <p:par>
                          <p:cTn id="37" fill="hold">
                            <p:stCondLst>
                              <p:cond delay="500"/>
                            </p:stCondLst>
                            <p:childTnLst>
                              <p:par>
                                <p:cTn id="38" presetID="10" presetClass="entr" presetSubtype="0" fill="hold" grpId="0" nodeType="afterEffect">
                                  <p:stCondLst>
                                    <p:cond delay="100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par>
                          <p:cTn id="41" fill="hold">
                            <p:stCondLst>
                              <p:cond delay="2000"/>
                            </p:stCondLst>
                            <p:childTnLst>
                              <p:par>
                                <p:cTn id="42" presetID="10" presetClass="entr" presetSubtype="0" fill="hold" grpId="0" nodeType="afterEffect">
                                  <p:stCondLst>
                                    <p:cond delay="750"/>
                                  </p:stCondLst>
                                  <p:childTnLst>
                                    <p:set>
                                      <p:cBhvr>
                                        <p:cTn id="43" dur="1" fill="hold">
                                          <p:stCondLst>
                                            <p:cond delay="0"/>
                                          </p:stCondLst>
                                        </p:cTn>
                                        <p:tgtEl>
                                          <p:spTgt spid="19"/>
                                        </p:tgtEl>
                                        <p:attrNameLst>
                                          <p:attrName>style.visibility</p:attrName>
                                        </p:attrNameLst>
                                      </p:cBhvr>
                                      <p:to>
                                        <p:strVal val="visible"/>
                                      </p:to>
                                    </p:set>
                                    <p:animEffect transition="in" filter="fade">
                                      <p:cBhvr>
                                        <p:cTn id="44" dur="500"/>
                                        <p:tgtEl>
                                          <p:spTgt spid="19"/>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500"/>
                                        <p:tgtEl>
                                          <p:spTgt spid="23"/>
                                        </p:tgtEl>
                                      </p:cBhvr>
                                    </p:animEffect>
                                  </p:childTnLst>
                                </p:cTn>
                              </p:par>
                            </p:childTnLst>
                          </p:cTn>
                        </p:par>
                        <p:par>
                          <p:cTn id="50" fill="hold">
                            <p:stCondLst>
                              <p:cond delay="500"/>
                            </p:stCondLst>
                            <p:childTnLst>
                              <p:par>
                                <p:cTn id="51" presetID="10" presetClass="entr" presetSubtype="0" fill="hold" grpId="0" nodeType="afterEffect">
                                  <p:stCondLst>
                                    <p:cond delay="500"/>
                                  </p:stCondLst>
                                  <p:childTnLst>
                                    <p:set>
                                      <p:cBhvr>
                                        <p:cTn id="52" dur="1" fill="hold">
                                          <p:stCondLst>
                                            <p:cond delay="0"/>
                                          </p:stCondLst>
                                        </p:cTn>
                                        <p:tgtEl>
                                          <p:spTgt spid="22"/>
                                        </p:tgtEl>
                                        <p:attrNameLst>
                                          <p:attrName>style.visibility</p:attrName>
                                        </p:attrNameLst>
                                      </p:cBhvr>
                                      <p:to>
                                        <p:strVal val="visible"/>
                                      </p:to>
                                    </p:set>
                                    <p:animEffect transition="in" filter="fade">
                                      <p:cBhvr>
                                        <p:cTn id="53" dur="500"/>
                                        <p:tgtEl>
                                          <p:spTgt spid="2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4"/>
                                        </p:tgtEl>
                                        <p:attrNameLst>
                                          <p:attrName>style.visibility</p:attrName>
                                        </p:attrNameLst>
                                      </p:cBhvr>
                                      <p:to>
                                        <p:strVal val="visible"/>
                                      </p:to>
                                    </p:set>
                                    <p:animEffect transition="in" filter="fade">
                                      <p:cBhvr>
                                        <p:cTn id="5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10" grpId="0" animBg="1"/>
      <p:bldP spid="12" grpId="0" animBg="1"/>
      <p:bldP spid="13" grpId="0" animBg="1"/>
      <p:bldP spid="14" grpId="0" animBg="1"/>
      <p:bldP spid="15" grpId="0" animBg="1"/>
      <p:bldP spid="18" grpId="0" animBg="1"/>
      <p:bldP spid="19" grpId="0" animBg="1"/>
      <p:bldP spid="22" grpId="0" animBg="1"/>
      <p:bldP spid="23" grpId="0" animBg="1"/>
      <p:bldP spid="2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53619D5-3CD3-0043-B1D9-4D2BBB3AA373}"/>
              </a:ext>
            </a:extLst>
          </p:cNvPr>
          <p:cNvSpPr>
            <a:spLocks noGrp="1"/>
          </p:cNvSpPr>
          <p:nvPr>
            <p:ph idx="1"/>
          </p:nvPr>
        </p:nvSpPr>
        <p:spPr>
          <a:xfrm>
            <a:off x="921446" y="1986742"/>
            <a:ext cx="7416302" cy="432048"/>
          </a:xfrm>
        </p:spPr>
        <p:txBody>
          <a:bodyPr/>
          <a:lstStyle/>
          <a:p>
            <a:r>
              <a:rPr lang="en-US" sz="2000"/>
              <a:t>Evaluation results – BLEU Scores</a:t>
            </a:r>
          </a:p>
          <a:p>
            <a:endParaRPr lang="en-US" sz="2400"/>
          </a:p>
          <a:p>
            <a:endParaRPr lang="en-US" sz="2400"/>
          </a:p>
          <a:p>
            <a:endParaRPr lang="en-US" sz="2000" dirty="0"/>
          </a:p>
        </p:txBody>
      </p:sp>
      <p:sp>
        <p:nvSpPr>
          <p:cNvPr id="4" name="Date Placeholder 3">
            <a:extLst>
              <a:ext uri="{FF2B5EF4-FFF2-40B4-BE49-F238E27FC236}">
                <a16:creationId xmlns:a16="http://schemas.microsoft.com/office/drawing/2014/main" id="{5D986841-72A1-6840-A4F1-8ECCA4F3EE3D}"/>
              </a:ext>
            </a:extLst>
          </p:cNvPr>
          <p:cNvSpPr>
            <a:spLocks noGrp="1"/>
          </p:cNvSpPr>
          <p:nvPr>
            <p:ph type="dt" sz="half" idx="10"/>
          </p:nvPr>
        </p:nvSpPr>
        <p:spPr/>
        <p:txBody>
          <a:bodyPr/>
          <a:lstStyle/>
          <a:p>
            <a:fld id="{CA696B88-11EF-4C5B-9229-3D0F9D81412F}" type="datetime1">
              <a:rPr lang="en-US" smtClean="0"/>
              <a:t>7/3/2025</a:t>
            </a:fld>
            <a:endParaRPr lang="en-US"/>
          </a:p>
        </p:txBody>
      </p:sp>
      <p:sp>
        <p:nvSpPr>
          <p:cNvPr id="5" name="Footer Placeholder 4">
            <a:extLst>
              <a:ext uri="{FF2B5EF4-FFF2-40B4-BE49-F238E27FC236}">
                <a16:creationId xmlns:a16="http://schemas.microsoft.com/office/drawing/2014/main" id="{0C49A2DF-5A47-B941-B15D-644D8D2EF288}"/>
              </a:ext>
            </a:extLst>
          </p:cNvPr>
          <p:cNvSpPr>
            <a:spLocks noGrp="1"/>
          </p:cNvSpPr>
          <p:nvPr>
            <p:ph type="ftr" sz="quarter" idx="11"/>
          </p:nvPr>
        </p:nvSpPr>
        <p:spPr/>
        <p:txBody>
          <a:bodyPr/>
          <a:lstStyle/>
          <a:p>
            <a:r>
              <a:rPr lang="en-US"/>
              <a:t>Dominic Fischer, Martin Volk</a:t>
            </a:r>
            <a:endParaRPr lang="en-US" dirty="0"/>
          </a:p>
        </p:txBody>
      </p:sp>
      <p:sp>
        <p:nvSpPr>
          <p:cNvPr id="6" name="Slide Number Placeholder 5">
            <a:extLst>
              <a:ext uri="{FF2B5EF4-FFF2-40B4-BE49-F238E27FC236}">
                <a16:creationId xmlns:a16="http://schemas.microsoft.com/office/drawing/2014/main" id="{917B0992-AEB7-7B41-A9C2-27608A3ABD33}"/>
              </a:ext>
            </a:extLst>
          </p:cNvPr>
          <p:cNvSpPr>
            <a:spLocks noGrp="1"/>
          </p:cNvSpPr>
          <p:nvPr>
            <p:ph type="sldNum" sz="quarter" idx="12"/>
          </p:nvPr>
        </p:nvSpPr>
        <p:spPr/>
        <p:txBody>
          <a:bodyPr/>
          <a:lstStyle/>
          <a:p>
            <a:r>
              <a:rPr lang="en-US"/>
              <a:t>Page </a:t>
            </a:r>
            <a:fld id="{5E63DF82-ECFB-0447-94C8-66F126FE0A61}" type="slidenum">
              <a:rPr lang="en-US" smtClean="0"/>
              <a:pPr/>
              <a:t>9</a:t>
            </a:fld>
            <a:endParaRPr lang="en-US"/>
          </a:p>
        </p:txBody>
      </p:sp>
      <p:graphicFrame>
        <p:nvGraphicFramePr>
          <p:cNvPr id="11" name="Content Placeholder 6">
            <a:extLst>
              <a:ext uri="{FF2B5EF4-FFF2-40B4-BE49-F238E27FC236}">
                <a16:creationId xmlns:a16="http://schemas.microsoft.com/office/drawing/2014/main" id="{8A2EA3B4-189B-4F7D-D7D0-7EEDF1A36FEE}"/>
              </a:ext>
            </a:extLst>
          </p:cNvPr>
          <p:cNvGraphicFramePr>
            <a:graphicFrameLocks/>
          </p:cNvGraphicFramePr>
          <p:nvPr>
            <p:extLst>
              <p:ext uri="{D42A27DB-BD31-4B8C-83A1-F6EECF244321}">
                <p14:modId xmlns:p14="http://schemas.microsoft.com/office/powerpoint/2010/main" val="944872999"/>
              </p:ext>
            </p:extLst>
          </p:nvPr>
        </p:nvGraphicFramePr>
        <p:xfrm>
          <a:off x="939727" y="2385130"/>
          <a:ext cx="7088657" cy="1112520"/>
        </p:xfrm>
        <a:graphic>
          <a:graphicData uri="http://schemas.openxmlformats.org/drawingml/2006/table">
            <a:tbl>
              <a:tblPr firstRow="1" bandRow="1">
                <a:tableStyleId>{5C22544A-7EE6-4342-B048-85BDC9FD1C3A}</a:tableStyleId>
              </a:tblPr>
              <a:tblGrid>
                <a:gridCol w="2192113">
                  <a:extLst>
                    <a:ext uri="{9D8B030D-6E8A-4147-A177-3AD203B41FA5}">
                      <a16:colId xmlns:a16="http://schemas.microsoft.com/office/drawing/2014/main" val="3796253913"/>
                    </a:ext>
                  </a:extLst>
                </a:gridCol>
                <a:gridCol w="2304256">
                  <a:extLst>
                    <a:ext uri="{9D8B030D-6E8A-4147-A177-3AD203B41FA5}">
                      <a16:colId xmlns:a16="http://schemas.microsoft.com/office/drawing/2014/main" val="3521743558"/>
                    </a:ext>
                  </a:extLst>
                </a:gridCol>
                <a:gridCol w="2592288">
                  <a:extLst>
                    <a:ext uri="{9D8B030D-6E8A-4147-A177-3AD203B41FA5}">
                      <a16:colId xmlns:a16="http://schemas.microsoft.com/office/drawing/2014/main" val="1544728930"/>
                    </a:ext>
                  </a:extLst>
                </a:gridCol>
              </a:tblGrid>
              <a:tr h="370840">
                <a:tc>
                  <a:txBody>
                    <a:bodyPr/>
                    <a:lstStyle/>
                    <a:p>
                      <a:r>
                        <a:rPr lang="en-US"/>
                        <a:t>MT System</a:t>
                      </a:r>
                      <a:endParaRPr lang="en-US" dirty="0"/>
                    </a:p>
                  </a:txBody>
                  <a:tcPr/>
                </a:tc>
                <a:tc>
                  <a:txBody>
                    <a:bodyPr/>
                    <a:lstStyle/>
                    <a:p>
                      <a:r>
                        <a:rPr lang="en-US"/>
                        <a:t>MT Latin into DE</a:t>
                      </a:r>
                      <a:endParaRPr lang="en-US" dirty="0"/>
                    </a:p>
                  </a:txBody>
                  <a:tcPr/>
                </a:tc>
                <a:tc>
                  <a:txBody>
                    <a:bodyPr/>
                    <a:lstStyle/>
                    <a:p>
                      <a:r>
                        <a:rPr lang="en-US"/>
                        <a:t>MT Latin into EN</a:t>
                      </a:r>
                      <a:endParaRPr lang="en-US" dirty="0"/>
                    </a:p>
                  </a:txBody>
                  <a:tcPr/>
                </a:tc>
                <a:extLst>
                  <a:ext uri="{0D108BD9-81ED-4DB2-BD59-A6C34878D82A}">
                    <a16:rowId xmlns:a16="http://schemas.microsoft.com/office/drawing/2014/main" val="2006497702"/>
                  </a:ext>
                </a:extLst>
              </a:tr>
              <a:tr h="370840">
                <a:tc>
                  <a:txBody>
                    <a:bodyPr/>
                    <a:lstStyle/>
                    <a:p>
                      <a:r>
                        <a:rPr lang="en-US"/>
                        <a:t>Google Translate</a:t>
                      </a:r>
                      <a:endParaRPr lang="en-US" dirty="0"/>
                    </a:p>
                  </a:txBody>
                  <a:tcPr/>
                </a:tc>
                <a:tc>
                  <a:txBody>
                    <a:bodyPr/>
                    <a:lstStyle/>
                    <a:p>
                      <a:pPr algn="ctr" rtl="0" fontAlgn="ctr"/>
                      <a:r>
                        <a:rPr lang="en-GB" sz="1800" b="0" i="0" u="none" strike="noStrike">
                          <a:solidFill>
                            <a:schemeClr val="tx1"/>
                          </a:solidFill>
                          <a:effectLst/>
                          <a:latin typeface="+mj-lt"/>
                        </a:rPr>
                        <a:t>17.53</a:t>
                      </a:r>
                    </a:p>
                  </a:txBody>
                  <a:tcPr marL="6350" marR="6350" marT="6350" marB="0" anchor="b"/>
                </a:tc>
                <a:tc>
                  <a:txBody>
                    <a:bodyPr/>
                    <a:lstStyle/>
                    <a:p>
                      <a:pPr algn="ctr" rtl="0" fontAlgn="ctr"/>
                      <a:r>
                        <a:rPr lang="en-GB" sz="1800" b="0" i="0" u="none" strike="noStrike">
                          <a:solidFill>
                            <a:schemeClr val="tx1"/>
                          </a:solidFill>
                          <a:effectLst/>
                          <a:latin typeface="+mj-lt"/>
                        </a:rPr>
                        <a:t>25.22</a:t>
                      </a:r>
                    </a:p>
                  </a:txBody>
                  <a:tcPr marL="6350" marR="6350" marT="6350" marB="0" anchor="b"/>
                </a:tc>
                <a:extLst>
                  <a:ext uri="{0D108BD9-81ED-4DB2-BD59-A6C34878D82A}">
                    <a16:rowId xmlns:a16="http://schemas.microsoft.com/office/drawing/2014/main" val="1529933264"/>
                  </a:ext>
                </a:extLst>
              </a:tr>
              <a:tr h="370840">
                <a:tc>
                  <a:txBody>
                    <a:bodyPr/>
                    <a:lstStyle/>
                    <a:p>
                      <a:r>
                        <a:rPr lang="en-US"/>
                        <a:t>GPT-4</a:t>
                      </a:r>
                      <a:endParaRPr lang="en-US" dirty="0"/>
                    </a:p>
                  </a:txBody>
                  <a:tcPr/>
                </a:tc>
                <a:tc>
                  <a:txBody>
                    <a:bodyPr/>
                    <a:lstStyle/>
                    <a:p>
                      <a:pPr algn="ctr" rtl="0" fontAlgn="ctr"/>
                      <a:r>
                        <a:rPr lang="en-GB" sz="1800" b="0" i="0" u="none" strike="noStrike">
                          <a:solidFill>
                            <a:schemeClr val="tx1"/>
                          </a:solidFill>
                          <a:effectLst/>
                          <a:latin typeface="+mj-lt"/>
                        </a:rPr>
                        <a:t>27.07</a:t>
                      </a:r>
                    </a:p>
                  </a:txBody>
                  <a:tcPr marL="6350" marR="6350" marT="6350" marB="0" anchor="b"/>
                </a:tc>
                <a:tc>
                  <a:txBody>
                    <a:bodyPr/>
                    <a:lstStyle/>
                    <a:p>
                      <a:pPr algn="ctr" rtl="0" fontAlgn="ctr"/>
                      <a:r>
                        <a:rPr lang="en-GB" sz="1800" b="0" i="0" u="none" strike="noStrike">
                          <a:solidFill>
                            <a:schemeClr val="tx1"/>
                          </a:solidFill>
                          <a:effectLst/>
                          <a:latin typeface="+mj-lt"/>
                        </a:rPr>
                        <a:t>34.50</a:t>
                      </a:r>
                    </a:p>
                  </a:txBody>
                  <a:tcPr marL="6350" marR="6350" marT="6350" marB="0" anchor="b"/>
                </a:tc>
                <a:extLst>
                  <a:ext uri="{0D108BD9-81ED-4DB2-BD59-A6C34878D82A}">
                    <a16:rowId xmlns:a16="http://schemas.microsoft.com/office/drawing/2014/main" val="4182717615"/>
                  </a:ext>
                </a:extLst>
              </a:tr>
            </a:tbl>
          </a:graphicData>
        </a:graphic>
      </p:graphicFrame>
      <p:sp>
        <p:nvSpPr>
          <p:cNvPr id="12" name="Content Placeholder 2">
            <a:extLst>
              <a:ext uri="{FF2B5EF4-FFF2-40B4-BE49-F238E27FC236}">
                <a16:creationId xmlns:a16="http://schemas.microsoft.com/office/drawing/2014/main" id="{6E849AF3-1320-354F-C679-62C6DCACCC52}"/>
              </a:ext>
            </a:extLst>
          </p:cNvPr>
          <p:cNvSpPr txBox="1">
            <a:spLocks/>
          </p:cNvSpPr>
          <p:nvPr/>
        </p:nvSpPr>
        <p:spPr bwMode="auto">
          <a:xfrm>
            <a:off x="939727" y="3789040"/>
            <a:ext cx="7416302" cy="188646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l" rtl="0" fontAlgn="base">
              <a:spcBef>
                <a:spcPct val="40000"/>
              </a:spcBef>
              <a:spcAft>
                <a:spcPct val="0"/>
              </a:spcAft>
              <a:buFont typeface="Arial" charset="0"/>
              <a:defRPr sz="1700">
                <a:solidFill>
                  <a:schemeClr val="tx1"/>
                </a:solidFill>
                <a:latin typeface="+mn-lt"/>
                <a:ea typeface="+mn-ea"/>
                <a:cs typeface="+mn-cs"/>
              </a:defRPr>
            </a:lvl1pPr>
            <a:lvl2pPr marL="346075" indent="-344488" algn="l" rtl="0" fontAlgn="base">
              <a:spcBef>
                <a:spcPct val="40000"/>
              </a:spcBef>
              <a:spcAft>
                <a:spcPct val="0"/>
              </a:spcAft>
              <a:buFont typeface="Arial" charset="0"/>
              <a:buChar char="–"/>
              <a:defRPr sz="1700">
                <a:solidFill>
                  <a:schemeClr val="tx1"/>
                </a:solidFill>
                <a:latin typeface="+mn-lt"/>
                <a:ea typeface="Arial" charset="0"/>
                <a:cs typeface="+mn-cs"/>
              </a:defRPr>
            </a:lvl2pPr>
            <a:lvl3pPr marL="714375" indent="-366713" algn="l" rtl="0" fontAlgn="base">
              <a:spcBef>
                <a:spcPct val="40000"/>
              </a:spcBef>
              <a:spcAft>
                <a:spcPct val="0"/>
              </a:spcAft>
              <a:buFont typeface="Arial" charset="0"/>
              <a:buChar char="–"/>
              <a:defRPr sz="1700">
                <a:solidFill>
                  <a:schemeClr val="tx1"/>
                </a:solidFill>
                <a:latin typeface="+mn-lt"/>
                <a:ea typeface="Arial" charset="0"/>
                <a:cs typeface="+mn-cs"/>
              </a:defRPr>
            </a:lvl3pPr>
            <a:lvl4pPr marL="1069975" indent="-354013" algn="l" rtl="0" fontAlgn="base">
              <a:spcBef>
                <a:spcPct val="40000"/>
              </a:spcBef>
              <a:spcAft>
                <a:spcPct val="0"/>
              </a:spcAft>
              <a:buFont typeface="Arial" charset="0"/>
              <a:buChar char="–"/>
              <a:defRPr sz="1700">
                <a:solidFill>
                  <a:schemeClr val="tx1"/>
                </a:solidFill>
                <a:latin typeface="+mn-lt"/>
                <a:ea typeface="Arial" charset="0"/>
                <a:cs typeface="+mn-cs"/>
              </a:defRPr>
            </a:lvl4pPr>
            <a:lvl5pPr marL="1438275" indent="-366713" algn="l" rtl="0" fontAlgn="base">
              <a:spcBef>
                <a:spcPct val="40000"/>
              </a:spcBef>
              <a:spcAft>
                <a:spcPct val="0"/>
              </a:spcAft>
              <a:buFont typeface="Arial" charset="0"/>
              <a:buChar char="–"/>
              <a:defRPr sz="1700">
                <a:solidFill>
                  <a:schemeClr val="tx1"/>
                </a:solidFill>
                <a:latin typeface="+mn-lt"/>
                <a:ea typeface="Arial" charset="0"/>
                <a:cs typeface="+mn-cs"/>
              </a:defRPr>
            </a:lvl5pPr>
            <a:lvl6pPr marL="1895475" indent="-366713" algn="l" rtl="0" fontAlgn="base">
              <a:spcBef>
                <a:spcPct val="40000"/>
              </a:spcBef>
              <a:spcAft>
                <a:spcPct val="0"/>
              </a:spcAft>
              <a:buFont typeface="Arial" charset="0"/>
              <a:buChar char="–"/>
              <a:defRPr sz="1700">
                <a:solidFill>
                  <a:schemeClr val="tx1"/>
                </a:solidFill>
                <a:latin typeface="+mn-lt"/>
                <a:ea typeface="Arial" charset="0"/>
                <a:cs typeface="+mn-cs"/>
              </a:defRPr>
            </a:lvl6pPr>
            <a:lvl7pPr marL="2352675" indent="-366713" algn="l" rtl="0" fontAlgn="base">
              <a:spcBef>
                <a:spcPct val="40000"/>
              </a:spcBef>
              <a:spcAft>
                <a:spcPct val="0"/>
              </a:spcAft>
              <a:buFont typeface="Arial" charset="0"/>
              <a:buChar char="–"/>
              <a:defRPr sz="1700">
                <a:solidFill>
                  <a:schemeClr val="tx1"/>
                </a:solidFill>
                <a:latin typeface="+mn-lt"/>
                <a:ea typeface="Arial" charset="0"/>
                <a:cs typeface="+mn-cs"/>
              </a:defRPr>
            </a:lvl7pPr>
            <a:lvl8pPr marL="2809875" indent="-366713" algn="l" rtl="0" fontAlgn="base">
              <a:spcBef>
                <a:spcPct val="40000"/>
              </a:spcBef>
              <a:spcAft>
                <a:spcPct val="0"/>
              </a:spcAft>
              <a:buFont typeface="Arial" charset="0"/>
              <a:buChar char="–"/>
              <a:defRPr sz="1700">
                <a:solidFill>
                  <a:schemeClr val="tx1"/>
                </a:solidFill>
                <a:latin typeface="+mn-lt"/>
                <a:ea typeface="Arial" charset="0"/>
                <a:cs typeface="+mn-cs"/>
              </a:defRPr>
            </a:lvl8pPr>
            <a:lvl9pPr marL="3267075" indent="-366713" algn="l" rtl="0" fontAlgn="base">
              <a:spcBef>
                <a:spcPct val="40000"/>
              </a:spcBef>
              <a:spcAft>
                <a:spcPct val="0"/>
              </a:spcAft>
              <a:buFont typeface="Arial" charset="0"/>
              <a:buChar char="–"/>
              <a:defRPr sz="1700">
                <a:solidFill>
                  <a:schemeClr val="tx1"/>
                </a:solidFill>
                <a:latin typeface="+mn-lt"/>
                <a:ea typeface="Arial" charset="0"/>
                <a:cs typeface="+mn-cs"/>
              </a:defRPr>
            </a:lvl9pPr>
          </a:lstStyle>
          <a:p>
            <a:r>
              <a:rPr lang="en-US" sz="2000" kern="0"/>
              <a:t>BLEU Score:</a:t>
            </a:r>
          </a:p>
          <a:p>
            <a:pPr marL="342900" indent="-342900">
              <a:buFont typeface="Arial" panose="020B0604020202020204" pitchFamily="34" charset="0"/>
              <a:buChar char="•"/>
            </a:pPr>
            <a:r>
              <a:rPr lang="en-US" sz="2000" kern="0"/>
              <a:t>Machine Translation Metric: Measures n-gram overlap</a:t>
            </a:r>
          </a:p>
          <a:p>
            <a:pPr marL="342900" indent="-342900">
              <a:buFont typeface="Arial" panose="020B0604020202020204" pitchFamily="34" charset="0"/>
              <a:buChar char="•"/>
            </a:pPr>
            <a:r>
              <a:rPr lang="en-US" sz="2000" kern="0"/>
              <a:t>In this case: 1-grams to 4-grams.</a:t>
            </a:r>
          </a:p>
          <a:p>
            <a:pPr marL="342900" indent="-342900">
              <a:buFont typeface="Arial" panose="020B0604020202020204" pitchFamily="34" charset="0"/>
              <a:buChar char="•"/>
            </a:pPr>
            <a:r>
              <a:rPr lang="en-US" sz="2000" kern="0"/>
              <a:t>Ranges from 0 (no overlap) to 100 (identical texts)</a:t>
            </a:r>
          </a:p>
          <a:p>
            <a:r>
              <a:rPr lang="en-US" sz="2400" kern="0"/>
              <a:t> </a:t>
            </a:r>
          </a:p>
          <a:p>
            <a:endParaRPr lang="en-US" sz="2400" kern="0"/>
          </a:p>
          <a:p>
            <a:endParaRPr lang="en-US" sz="2400" kern="0"/>
          </a:p>
          <a:p>
            <a:endParaRPr lang="en-US" sz="2400" kern="0"/>
          </a:p>
          <a:p>
            <a:endParaRPr lang="en-US" sz="2000" kern="0" dirty="0"/>
          </a:p>
        </p:txBody>
      </p:sp>
      <p:sp>
        <p:nvSpPr>
          <p:cNvPr id="13" name="Title 1">
            <a:extLst>
              <a:ext uri="{FF2B5EF4-FFF2-40B4-BE49-F238E27FC236}">
                <a16:creationId xmlns:a16="http://schemas.microsoft.com/office/drawing/2014/main" id="{C3DA4726-8B87-463E-1466-94BEFE0AF584}"/>
              </a:ext>
            </a:extLst>
          </p:cNvPr>
          <p:cNvSpPr>
            <a:spLocks noGrp="1"/>
          </p:cNvSpPr>
          <p:nvPr>
            <p:ph type="title"/>
          </p:nvPr>
        </p:nvSpPr>
        <p:spPr>
          <a:xfrm>
            <a:off x="900113" y="1268413"/>
            <a:ext cx="7343775" cy="503237"/>
          </a:xfrm>
        </p:spPr>
        <p:txBody>
          <a:bodyPr/>
          <a:lstStyle/>
          <a:p>
            <a:r>
              <a:rPr lang="en-US" dirty="0"/>
              <a:t>Machine </a:t>
            </a:r>
            <a:r>
              <a:rPr lang="en-US"/>
              <a:t>Translation Results: LA to DE/EN</a:t>
            </a:r>
            <a:endParaRPr lang="en-US" dirty="0"/>
          </a:p>
        </p:txBody>
      </p:sp>
    </p:spTree>
    <p:extLst>
      <p:ext uri="{BB962C8B-B14F-4D97-AF65-F5344CB8AC3E}">
        <p14:creationId xmlns:p14="http://schemas.microsoft.com/office/powerpoint/2010/main" val="3512637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theme/theme1.xml><?xml version="1.0" encoding="utf-8"?>
<a:theme xmlns:a="http://schemas.openxmlformats.org/drawingml/2006/main" name="Leere Präsentation">
  <a:themeElements>
    <a:clrScheme name="Leere Präsentation 1">
      <a:dk1>
        <a:srgbClr val="000000"/>
      </a:dk1>
      <a:lt1>
        <a:srgbClr val="FFFFFF"/>
      </a:lt1>
      <a:dk2>
        <a:srgbClr val="0028A5"/>
      </a:dk2>
      <a:lt2>
        <a:srgbClr val="808080"/>
      </a:lt2>
      <a:accent1>
        <a:srgbClr val="0028A5"/>
      </a:accent1>
      <a:accent2>
        <a:srgbClr val="A3ADB7"/>
      </a:accent2>
      <a:accent3>
        <a:srgbClr val="FFFFFF"/>
      </a:accent3>
      <a:accent4>
        <a:srgbClr val="000000"/>
      </a:accent4>
      <a:accent5>
        <a:srgbClr val="AAACCF"/>
      </a:accent5>
      <a:accent6>
        <a:srgbClr val="939CA6"/>
      </a:accent6>
      <a:hlink>
        <a:srgbClr val="DC6027"/>
      </a:hlink>
      <a:folHlink>
        <a:srgbClr val="000000"/>
      </a:folHlink>
    </a:clrScheme>
    <a:fontScheme name="Leere Präsentation">
      <a:majorFont>
        <a:latin typeface="Arial"/>
        <a:ea typeface="ＭＳ Ｐゴシック"/>
        <a:cs typeface="Arial"/>
      </a:majorFont>
      <a:minorFont>
        <a:latin typeface="Arial"/>
        <a:ea typeface="ＭＳ Ｐゴシック"/>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a:spPr>
      <a:bodyPr vert="horz" wrap="none" lIns="0" tIns="0" rIns="0" bIns="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de-CH" sz="2400" b="0" i="0" u="none" strike="noStrike" cap="none" normalizeH="0" baseline="0">
            <a:ln>
              <a:noFill/>
            </a:ln>
            <a:solidFill>
              <a:srgbClr val="000000"/>
            </a:solidFill>
            <a:effectLst/>
            <a:latin typeface="Arial" charset="0"/>
            <a:ea typeface="ＭＳ Ｐゴシック" charset="0"/>
            <a:cs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a:spPr>
      <a:bodyPr vert="horz" wrap="none" lIns="0" tIns="0" rIns="0" bIns="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de-CH" sz="2400" b="0" i="0" u="none" strike="noStrike" cap="none" normalizeH="0" baseline="0">
            <a:ln>
              <a:noFill/>
            </a:ln>
            <a:solidFill>
              <a:srgbClr val="000000"/>
            </a:solidFill>
            <a:effectLst/>
            <a:latin typeface="Arial" charset="0"/>
            <a:ea typeface="ＭＳ Ｐゴシック" charset="0"/>
            <a:cs typeface="Arial" charset="0"/>
          </a:defRPr>
        </a:defPPr>
      </a:lstStyle>
    </a:lnDef>
  </a:objectDefaults>
  <a:extraClrSchemeLst>
    <a:extraClrScheme>
      <a:clrScheme name="Leere Präsentation 1">
        <a:dk1>
          <a:srgbClr val="000000"/>
        </a:dk1>
        <a:lt1>
          <a:srgbClr val="FFFFFF"/>
        </a:lt1>
        <a:dk2>
          <a:srgbClr val="0028A5"/>
        </a:dk2>
        <a:lt2>
          <a:srgbClr val="808080"/>
        </a:lt2>
        <a:accent1>
          <a:srgbClr val="0028A5"/>
        </a:accent1>
        <a:accent2>
          <a:srgbClr val="A3ADB7"/>
        </a:accent2>
        <a:accent3>
          <a:srgbClr val="FFFFFF"/>
        </a:accent3>
        <a:accent4>
          <a:srgbClr val="000000"/>
        </a:accent4>
        <a:accent5>
          <a:srgbClr val="AAACCF"/>
        </a:accent5>
        <a:accent6>
          <a:srgbClr val="939CA6"/>
        </a:accent6>
        <a:hlink>
          <a:srgbClr val="DC6027"/>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1243</Words>
  <Application>Microsoft Office PowerPoint</Application>
  <PresentationFormat>On-screen Show (4:3)</PresentationFormat>
  <Paragraphs>178</Paragraphs>
  <Slides>21</Slides>
  <Notes>4</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Wingdings</vt:lpstr>
      <vt:lpstr>Leere Präsentation</vt:lpstr>
      <vt:lpstr>LLMs for Bullinger Digital www.bullinger-digital.ch  </vt:lpstr>
      <vt:lpstr>Reformers (and their letter correspondences)</vt:lpstr>
      <vt:lpstr>Automatic Handwriting Recognition</vt:lpstr>
      <vt:lpstr>Machine Translation</vt:lpstr>
      <vt:lpstr>PowerPoint Presentation</vt:lpstr>
      <vt:lpstr>PowerPoint Presentation</vt:lpstr>
      <vt:lpstr>ChatGPT: Robustness against mixed texts</vt:lpstr>
      <vt:lpstr>Machine Translation Examples: LA to EN</vt:lpstr>
      <vt:lpstr>Machine Translation Results: LA to DE/EN</vt:lpstr>
      <vt:lpstr>Machine Translation Examples: ENH-DE to EN</vt:lpstr>
      <vt:lpstr>Automatic Summarization</vt:lpstr>
      <vt:lpstr>Automatic Summarization (GPT-4)</vt:lpstr>
      <vt:lpstr>Automatic Summarization – Evaluation Results</vt:lpstr>
      <vt:lpstr>Automatic Name Recognition </vt:lpstr>
      <vt:lpstr>GPT for Name Recognition</vt:lpstr>
      <vt:lpstr>GPT for Name Recognition</vt:lpstr>
      <vt:lpstr>GPT for Name Recognition</vt:lpstr>
      <vt:lpstr>GPT for Name Recognition</vt:lpstr>
      <vt:lpstr>A brief Outlook…</vt:lpstr>
      <vt:lpstr>PowerPoint Presentation</vt:lpstr>
      <vt:lpstr>PowerPoint Presentation</vt:lpstr>
    </vt:vector>
  </TitlesOfParts>
  <Manager/>
  <Company>University of Zurich</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dc:title>
  <dc:subject/>
  <dc:creator>Dominic Fischer</dc:creator>
  <cp:keywords/>
  <dc:description/>
  <cp:lastModifiedBy>Dominic Fischer</cp:lastModifiedBy>
  <cp:revision>731</cp:revision>
  <dcterms:created xsi:type="dcterms:W3CDTF">2010-02-24T10:08:32Z</dcterms:created>
  <dcterms:modified xsi:type="dcterms:W3CDTF">2025-07-03T15:35:32Z</dcterms:modified>
  <cp:category/>
</cp:coreProperties>
</file>

<file path=docProps/thumbnail.jpeg>
</file>